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1" r:id="rId4"/>
    <p:sldId id="260" r:id="rId5"/>
    <p:sldId id="272" r:id="rId6"/>
    <p:sldId id="264" r:id="rId7"/>
    <p:sldId id="273" r:id="rId8"/>
    <p:sldId id="274" r:id="rId9"/>
    <p:sldId id="257" r:id="rId10"/>
    <p:sldId id="268" r:id="rId11"/>
    <p:sldId id="261" r:id="rId12"/>
    <p:sldId id="275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(sohag)" id="{438C7FC9-7A58-E547-98CC-D4386090069C}">
          <p14:sldIdLst>
            <p14:sldId id="256"/>
            <p14:sldId id="258"/>
          </p14:sldIdLst>
        </p14:section>
        <p14:section name="authenticate(sohag)" id="{14C919A7-4FE9-0B4B-A1AD-2AE4C2189068}">
          <p14:sldIdLst>
            <p14:sldId id="271"/>
          </p14:sldIdLst>
        </p14:section>
        <p14:section name="main menu + add + file (fabiha)" id="{EEF0A0CF-6D94-6948-8C3F-7C4BA228DE30}">
          <p14:sldIdLst>
            <p14:sldId id="260"/>
            <p14:sldId id="272"/>
            <p14:sldId id="264"/>
          </p14:sldIdLst>
        </p14:section>
        <p14:section name="view + search (ovi)" id="{E7417CC6-E2F3-214B-B6F1-5137DC10CE31}">
          <p14:sldIdLst>
            <p14:sldId id="273"/>
            <p14:sldId id="274"/>
          </p14:sldIdLst>
        </p14:section>
        <p14:section name="edit (alif)" id="{FFE61E47-78F8-CF45-A4FB-678E625DDE56}">
          <p14:sldIdLst>
            <p14:sldId id="257"/>
          </p14:sldIdLst>
        </p14:section>
        <p14:section name="delete + flowchart (sohag)" id="{0A235C74-8529-8C44-8F58-CB0BEE906A8A}">
          <p14:sldIdLst>
            <p14:sldId id="268"/>
          </p14:sldIdLst>
        </p14:section>
        <p14:section name="ending(sohag)" id="{A7538EF8-16C5-445A-9A89-6C540035C80F}">
          <p14:sldIdLst>
            <p14:sldId id="261"/>
            <p14:sldId id="275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6B57"/>
    <a:srgbClr val="86A27A"/>
    <a:srgbClr val="3C6250"/>
    <a:srgbClr val="E0CFB1"/>
    <a:srgbClr val="1C587F"/>
    <a:srgbClr val="1E5E88"/>
    <a:srgbClr val="246994"/>
    <a:srgbClr val="D5DCA7"/>
    <a:srgbClr val="F49840"/>
    <a:srgbClr val="4A90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94632"/>
  </p:normalViewPr>
  <p:slideViewPr>
    <p:cSldViewPr snapToGrid="0" snapToObjects="1">
      <p:cViewPr varScale="1">
        <p:scale>
          <a:sx n="94" d="100"/>
          <a:sy n="94" d="100"/>
        </p:scale>
        <p:origin x="41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DCDBA4-0F20-954E-A723-56577C1B60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E71FBBA-304C-3D43-8928-E6ADF3151D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28B301B-B8BF-D74F-A6D4-F3776E138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4A38C2-A114-254F-B72D-01896155D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49D8D1C-E292-E747-89E5-C59800D3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5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F97791-414E-F346-87F4-C32438CF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9510642-EC16-6E46-BD01-8F7740976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BF19758-FF52-F541-ABDC-588C45E5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C67966-D8A4-7049-855D-C7DA0D5D0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0C38BF7-B78D-814C-891B-C9892999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778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3ADAD8E-359C-EA4B-8244-8EA788EDC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AF18AAA-CF6F-1E44-9D30-CD4C6DF3E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712457-8288-1B4C-B81D-121D4DD98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493950-C7D4-9443-955A-BFBF2F4A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9E2A40-909A-1243-8D92-CDC8ECD8E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69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F0BAE9-EC17-0F42-B112-0013A12AE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8A78B4-3FDE-8F43-97BC-894B9F9BA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742BD5C-0E76-454D-87DE-B18686700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7B02E7E-AC7B-9442-A192-5C462D0B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C053BA-75E0-CA49-AF38-2E3EEA90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37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1AA91B-4A14-944B-968A-BCBBD30FA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6B1C2F-7047-194A-983A-95612550A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19AD0AA-CA7A-2E49-94D8-187B03F09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DD41B6-8510-CE4A-9285-085E64C95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F71D12E-9F8F-BD4B-B706-87BC3236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6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C1D9B0-16A8-1142-892E-53A309669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717BA0-6378-5643-A1DF-15513D7DB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DB36C3F-9EDE-544D-ACD6-3B4E6B0C6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33E25CE-2851-0940-BFA3-AECB42FA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8C0F5EB-84E6-664E-B267-E0AB8FF61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EFECF9-6528-9C43-9008-31E45A10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9067BE8-1215-A142-B169-534E7BC6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E87B21-C924-D341-A5BF-DDA101E13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A48E7B6-7A38-8E4F-92EA-038EA88B6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6F15279-964E-C044-AA4A-9830A8A08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48B7718-2CA0-9743-846B-512A5AB33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676568B-8D3B-6F47-8862-C20A34BBC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E2DBED-279F-ED4B-976A-B922B428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0DF2D696-9699-3F47-8A5B-7715B8C6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0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75FAEC-230F-D941-96B0-61239B662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8EB0BD1-AFAC-E344-A39B-0B79999FC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B1D790-DA0D-7644-A06A-F658A09E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62BB9A4-F19E-3348-86D0-8FB0DB5A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00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626A1BB-1A70-1644-920E-5D71287A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3E4F583C-A680-BE43-AAD4-356298488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44C9D03-FB6B-884A-B787-BDB0C4D8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5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77FD3D-A4B4-584B-AA00-B82BA486D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A2D3B86-185F-BE43-8A74-DADFB7CFA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4143244-4588-E741-8354-58E3734E6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9A7B87-A074-A645-95BE-CC737A96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8C7C1DE-CDFC-3345-A0D9-6E95BD1E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C1EAD8F-0E91-8141-8E71-2A404EC9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67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5D99F0-DAC9-1343-81A1-8BDC76F0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CC747D2-61ED-0142-AAC5-E9F728060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8ED5480-6EA2-B540-A617-C2A751EAE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5FDBFFE-E57A-D942-AE65-5F045AF6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F12209-F432-ED4B-844A-AD8320892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D5E2682-D526-9545-8E8E-2D564AD87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4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58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EB104B3-6B17-6644-A194-7DC10A15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32A5332-08CB-5C40-8272-957927A01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587628C-7F68-934F-8DD2-C1BBC0CB43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2AD6-5C21-9249-8181-B37359DE78C1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3C3CA81-1826-5F4E-88ED-488A95E1E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7C1721-6E72-7846-8AF0-D56AB1019E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CAFF9-9F9D-BC4E-9793-61A5418049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19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.png"/><Relationship Id="rId26" Type="http://schemas.openxmlformats.org/officeDocument/2006/relationships/image" Target="../media/image8.png"/><Relationship Id="rId3" Type="http://schemas.openxmlformats.org/officeDocument/2006/relationships/image" Target="../media/image2.png"/><Relationship Id="rId21" Type="http://schemas.openxmlformats.org/officeDocument/2006/relationships/slide" Target="slide7.xml"/><Relationship Id="rId17" Type="http://schemas.openxmlformats.org/officeDocument/2006/relationships/slide" Target="slide11.xml"/><Relationship Id="rId25" Type="http://schemas.openxmlformats.org/officeDocument/2006/relationships/slide" Target="slide10.xml"/><Relationship Id="rId2" Type="http://schemas.openxmlformats.org/officeDocument/2006/relationships/image" Target="../media/image1.png"/><Relationship Id="rId16" Type="http://schemas.openxmlformats.org/officeDocument/2006/relationships/slide" Target="slide1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6.svg"/><Relationship Id="rId23" Type="http://schemas.openxmlformats.org/officeDocument/2006/relationships/slide" Target="slide9.xml"/><Relationship Id="rId28" Type="http://schemas.openxmlformats.org/officeDocument/2006/relationships/image" Target="../media/image9.png"/><Relationship Id="rId19" Type="http://schemas.openxmlformats.org/officeDocument/2006/relationships/slide" Target="slide4.xml"/><Relationship Id="rId4" Type="http://schemas.openxmlformats.org/officeDocument/2006/relationships/slide" Target="slide2.xml"/><Relationship Id="rId22" Type="http://schemas.openxmlformats.org/officeDocument/2006/relationships/image" Target="../media/image6.png"/><Relationship Id="rId27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4.xml"/><Relationship Id="rId12" Type="http://schemas.openxmlformats.org/officeDocument/2006/relationships/image" Target="../media/image7.png"/><Relationship Id="rId2" Type="http://schemas.openxmlformats.org/officeDocument/2006/relationships/image" Target="../media/image22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slide" Target="slide9.xml"/><Relationship Id="rId5" Type="http://schemas.openxmlformats.org/officeDocument/2006/relationships/slide" Target="slide3.xml"/><Relationship Id="rId15" Type="http://schemas.openxmlformats.org/officeDocument/2006/relationships/slide" Target="slide11.xml"/><Relationship Id="rId10" Type="http://schemas.openxmlformats.org/officeDocument/2006/relationships/image" Target="../media/image6.png"/><Relationship Id="rId4" Type="http://schemas.openxmlformats.org/officeDocument/2006/relationships/slide" Target="slide1.xml"/><Relationship Id="rId9" Type="http://schemas.openxmlformats.org/officeDocument/2006/relationships/slide" Target="slide7.xml"/><Relationship Id="rId1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.png"/><Relationship Id="rId3" Type="http://schemas.openxmlformats.org/officeDocument/2006/relationships/image" Target="../media/image24.png"/><Relationship Id="rId21" Type="http://schemas.openxmlformats.org/officeDocument/2006/relationships/slide" Target="slide3.xml"/><Relationship Id="rId34" Type="http://schemas.openxmlformats.org/officeDocument/2006/relationships/slide" Target="slide12.xml"/><Relationship Id="rId25" Type="http://schemas.openxmlformats.org/officeDocument/2006/relationships/slide" Target="slide7.xml"/><Relationship Id="rId33" Type="http://schemas.openxmlformats.org/officeDocument/2006/relationships/image" Target="../media/image8.png"/><Relationship Id="rId17" Type="http://schemas.openxmlformats.org/officeDocument/2006/relationships/image" Target="../media/image16.svg"/><Relationship Id="rId2" Type="http://schemas.openxmlformats.org/officeDocument/2006/relationships/image" Target="../media/image2.png"/><Relationship Id="rId20" Type="http://schemas.openxmlformats.org/officeDocument/2006/relationships/slide" Target="slide1.xml"/><Relationship Id="rId29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24" Type="http://schemas.openxmlformats.org/officeDocument/2006/relationships/image" Target="../media/image5.png"/><Relationship Id="rId32" Type="http://schemas.openxmlformats.org/officeDocument/2006/relationships/image" Target="../media/image27.png"/><Relationship Id="rId5" Type="http://schemas.openxmlformats.org/officeDocument/2006/relationships/slide" Target="slide2.xml"/><Relationship Id="rId23" Type="http://schemas.openxmlformats.org/officeDocument/2006/relationships/slide" Target="slide4.xml"/><Relationship Id="rId28" Type="http://schemas.openxmlformats.org/officeDocument/2006/relationships/image" Target="../media/image7.png"/><Relationship Id="rId19" Type="http://schemas.openxmlformats.org/officeDocument/2006/relationships/image" Target="../media/image5.svg"/><Relationship Id="rId31" Type="http://schemas.openxmlformats.org/officeDocument/2006/relationships/slide" Target="slide11.xml"/><Relationship Id="rId4" Type="http://schemas.openxmlformats.org/officeDocument/2006/relationships/image" Target="../media/image25.png"/><Relationship Id="rId22" Type="http://schemas.openxmlformats.org/officeDocument/2006/relationships/image" Target="../media/image9.png"/><Relationship Id="rId27" Type="http://schemas.openxmlformats.org/officeDocument/2006/relationships/slide" Target="slide9.xml"/><Relationship Id="rId30" Type="http://schemas.openxmlformats.org/officeDocument/2006/relationships/image" Target="../media/image23.png"/><Relationship Id="rId35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23.png"/><Relationship Id="rId18" Type="http://schemas.openxmlformats.org/officeDocument/2006/relationships/image" Target="../media/image3.png"/><Relationship Id="rId3" Type="http://schemas.openxmlformats.org/officeDocument/2006/relationships/slide" Target="slide1.xml"/><Relationship Id="rId7" Type="http://schemas.openxmlformats.org/officeDocument/2006/relationships/image" Target="../media/image5.png"/><Relationship Id="rId12" Type="http://schemas.openxmlformats.org/officeDocument/2006/relationships/slide" Target="slide10.xml"/><Relationship Id="rId17" Type="http://schemas.openxmlformats.org/officeDocument/2006/relationships/slide" Target="slide13.xml"/><Relationship Id="rId2" Type="http://schemas.openxmlformats.org/officeDocument/2006/relationships/image" Target="../media/image2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5" Type="http://schemas.openxmlformats.org/officeDocument/2006/relationships/image" Target="../media/image27.png"/><Relationship Id="rId10" Type="http://schemas.openxmlformats.org/officeDocument/2006/relationships/slide" Target="slide9.xml"/><Relationship Id="rId19" Type="http://schemas.openxmlformats.org/officeDocument/2006/relationships/image" Target="../media/image16.svg"/><Relationship Id="rId4" Type="http://schemas.openxmlformats.org/officeDocument/2006/relationships/slide" Target="slide3.xml"/><Relationship Id="rId9" Type="http://schemas.openxmlformats.org/officeDocument/2006/relationships/image" Target="../media/image6.png"/><Relationship Id="rId14" Type="http://schemas.openxmlformats.org/officeDocument/2006/relationships/slide" Target="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23.png"/><Relationship Id="rId3" Type="http://schemas.openxmlformats.org/officeDocument/2006/relationships/slide" Target="slide1.xml"/><Relationship Id="rId7" Type="http://schemas.openxmlformats.org/officeDocument/2006/relationships/image" Target="../media/image5.png"/><Relationship Id="rId12" Type="http://schemas.openxmlformats.org/officeDocument/2006/relationships/slide" Target="slide10.xml"/><Relationship Id="rId2" Type="http://schemas.openxmlformats.org/officeDocument/2006/relationships/image" Target="../media/image28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5" Type="http://schemas.openxmlformats.org/officeDocument/2006/relationships/image" Target="../media/image27.png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image" Target="../media/image6.png"/><Relationship Id="rId14" Type="http://schemas.openxmlformats.org/officeDocument/2006/relationships/slide" Target="slide11.xml"/></Relationships>
</file>

<file path=ppt/slides/_rels/slide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6.png"/><Relationship Id="rId26" Type="http://schemas.openxmlformats.org/officeDocument/2006/relationships/image" Target="../media/image4.png"/><Relationship Id="rId3" Type="http://schemas.openxmlformats.org/officeDocument/2006/relationships/image" Target="../media/image10.png"/><Relationship Id="rId21" Type="http://schemas.openxmlformats.org/officeDocument/2006/relationships/slide" Target="slide10.xml"/><Relationship Id="rId17" Type="http://schemas.openxmlformats.org/officeDocument/2006/relationships/slide" Target="slide7.xml"/><Relationship Id="rId25" Type="http://schemas.openxmlformats.org/officeDocument/2006/relationships/slide" Target="slide11.xml"/><Relationship Id="rId2" Type="http://schemas.openxmlformats.org/officeDocument/2006/relationships/image" Target="../media/image2.png"/><Relationship Id="rId16" Type="http://schemas.openxmlformats.org/officeDocument/2006/relationships/image" Target="../media/image5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slide" Target="slide4.xml"/><Relationship Id="rId23" Type="http://schemas.openxmlformats.org/officeDocument/2006/relationships/slide" Target="slide3.xml"/><Relationship Id="rId19" Type="http://schemas.openxmlformats.org/officeDocument/2006/relationships/slide" Target="slide9.xml"/><Relationship Id="rId4" Type="http://schemas.openxmlformats.org/officeDocument/2006/relationships/slide" Target="slide1.xml"/><Relationship Id="rId14" Type="http://schemas.openxmlformats.org/officeDocument/2006/relationships/image" Target="../media/image16.svg"/><Relationship Id="rId2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4.xml"/><Relationship Id="rId18" Type="http://schemas.openxmlformats.org/officeDocument/2006/relationships/image" Target="../media/image7.png"/><Relationship Id="rId3" Type="http://schemas.openxmlformats.org/officeDocument/2006/relationships/image" Target="../media/image11.png"/><Relationship Id="rId21" Type="http://schemas.openxmlformats.org/officeDocument/2006/relationships/slide" Target="slide1.xml"/><Relationship Id="rId12" Type="http://schemas.openxmlformats.org/officeDocument/2006/relationships/image" Target="../media/image12.png"/><Relationship Id="rId17" Type="http://schemas.openxmlformats.org/officeDocument/2006/relationships/slide" Target="slide9.xml"/><Relationship Id="rId25" Type="http://schemas.openxmlformats.org/officeDocument/2006/relationships/image" Target="../media/image4.png"/><Relationship Id="rId2" Type="http://schemas.openxmlformats.org/officeDocument/2006/relationships/image" Target="../media/image2.png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4.svg"/><Relationship Id="rId24" Type="http://schemas.openxmlformats.org/officeDocument/2006/relationships/slide" Target="slide11.xml"/><Relationship Id="rId15" Type="http://schemas.openxmlformats.org/officeDocument/2006/relationships/slide" Target="slide7.xml"/><Relationship Id="rId23" Type="http://schemas.openxmlformats.org/officeDocument/2006/relationships/image" Target="../media/image13.png"/><Relationship Id="rId19" Type="http://schemas.openxmlformats.org/officeDocument/2006/relationships/slide" Target="slide10.xml"/><Relationship Id="rId14" Type="http://schemas.openxmlformats.org/officeDocument/2006/relationships/image" Target="../media/image5.png"/><Relationship Id="rId22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7.png"/><Relationship Id="rId26" Type="http://schemas.openxmlformats.org/officeDocument/2006/relationships/slide" Target="slide11.xml"/><Relationship Id="rId3" Type="http://schemas.openxmlformats.org/officeDocument/2006/relationships/slide" Target="slide5.xml"/><Relationship Id="rId21" Type="http://schemas.openxmlformats.org/officeDocument/2006/relationships/slide" Target="slide1.xml"/><Relationship Id="rId17" Type="http://schemas.openxmlformats.org/officeDocument/2006/relationships/slide" Target="slide9.xml"/><Relationship Id="rId25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4" Type="http://schemas.openxmlformats.org/officeDocument/2006/relationships/slide" Target="slide4.xml"/><Relationship Id="rId15" Type="http://schemas.openxmlformats.org/officeDocument/2006/relationships/slide" Target="slide7.xml"/><Relationship Id="rId23" Type="http://schemas.openxmlformats.org/officeDocument/2006/relationships/image" Target="../media/image9.png"/><Relationship Id="rId19" Type="http://schemas.openxmlformats.org/officeDocument/2006/relationships/slide" Target="slide10.xml"/><Relationship Id="rId4" Type="http://schemas.openxmlformats.org/officeDocument/2006/relationships/image" Target="../media/image3.png"/><Relationship Id="rId14" Type="http://schemas.openxmlformats.org/officeDocument/2006/relationships/image" Target="../media/image16.svg"/><Relationship Id="rId22" Type="http://schemas.openxmlformats.org/officeDocument/2006/relationships/slide" Target="slide3.xml"/><Relationship Id="rId27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slide" Target="slide7.xml"/><Relationship Id="rId26" Type="http://schemas.openxmlformats.org/officeDocument/2006/relationships/image" Target="../media/image9.png"/><Relationship Id="rId3" Type="http://schemas.openxmlformats.org/officeDocument/2006/relationships/slide" Target="slide4.xml"/><Relationship Id="rId21" Type="http://schemas.openxmlformats.org/officeDocument/2006/relationships/image" Target="../media/image7.png"/><Relationship Id="rId17" Type="http://schemas.openxmlformats.org/officeDocument/2006/relationships/image" Target="../media/image16.svg"/><Relationship Id="rId25" Type="http://schemas.openxmlformats.org/officeDocument/2006/relationships/slide" Target="slide3.xml"/><Relationship Id="rId2" Type="http://schemas.openxmlformats.org/officeDocument/2006/relationships/image" Target="../media/image2.png"/><Relationship Id="rId16" Type="http://schemas.openxmlformats.org/officeDocument/2006/relationships/slide" Target="slide6.xml"/><Relationship Id="rId20" Type="http://schemas.openxmlformats.org/officeDocument/2006/relationships/slide" Target="slide9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4" Type="http://schemas.openxmlformats.org/officeDocument/2006/relationships/slide" Target="slide1.xml"/><Relationship Id="rId15" Type="http://schemas.openxmlformats.org/officeDocument/2006/relationships/image" Target="../media/image15.png"/><Relationship Id="rId23" Type="http://schemas.openxmlformats.org/officeDocument/2006/relationships/image" Target="../media/image8.png"/><Relationship Id="rId28" Type="http://schemas.openxmlformats.org/officeDocument/2006/relationships/slide" Target="slide11.xml"/><Relationship Id="rId19" Type="http://schemas.openxmlformats.org/officeDocument/2006/relationships/image" Target="../media/image6.png"/><Relationship Id="rId4" Type="http://schemas.openxmlformats.org/officeDocument/2006/relationships/image" Target="../media/image3.png"/><Relationship Id="rId14" Type="http://schemas.openxmlformats.org/officeDocument/2006/relationships/image" Target="../media/image16.svg"/><Relationship Id="rId22" Type="http://schemas.openxmlformats.org/officeDocument/2006/relationships/slide" Target="slide10.xml"/><Relationship Id="rId27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26" Type="http://schemas.openxmlformats.org/officeDocument/2006/relationships/slide" Target="slide11.xml"/><Relationship Id="rId3" Type="http://schemas.openxmlformats.org/officeDocument/2006/relationships/image" Target="../media/image11.png"/><Relationship Id="rId21" Type="http://schemas.openxmlformats.org/officeDocument/2006/relationships/slide" Target="slide1.xml"/><Relationship Id="rId12" Type="http://schemas.openxmlformats.org/officeDocument/2006/relationships/slide" Target="slide5.xml"/><Relationship Id="rId17" Type="http://schemas.openxmlformats.org/officeDocument/2006/relationships/slide" Target="slide9.xml"/><Relationship Id="rId25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4.svg"/><Relationship Id="rId24" Type="http://schemas.openxmlformats.org/officeDocument/2006/relationships/slide" Target="slide4.xml"/><Relationship Id="rId15" Type="http://schemas.openxmlformats.org/officeDocument/2006/relationships/slide" Target="slide7.xml"/><Relationship Id="rId23" Type="http://schemas.openxmlformats.org/officeDocument/2006/relationships/image" Target="../media/image9.png"/><Relationship Id="rId19" Type="http://schemas.openxmlformats.org/officeDocument/2006/relationships/slide" Target="slide10.xml"/><Relationship Id="rId14" Type="http://schemas.openxmlformats.org/officeDocument/2006/relationships/image" Target="../media/image16.svg"/><Relationship Id="rId22" Type="http://schemas.openxmlformats.org/officeDocument/2006/relationships/slide" Target="slide3.xml"/><Relationship Id="rId27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.png"/><Relationship Id="rId26" Type="http://schemas.openxmlformats.org/officeDocument/2006/relationships/slide" Target="slide4.xml"/><Relationship Id="rId3" Type="http://schemas.openxmlformats.org/officeDocument/2006/relationships/slide" Target="slide8.xml"/><Relationship Id="rId21" Type="http://schemas.openxmlformats.org/officeDocument/2006/relationships/slide" Target="slide10.xml"/><Relationship Id="rId17" Type="http://schemas.openxmlformats.org/officeDocument/2006/relationships/image" Target="../media/image16.svg"/><Relationship Id="rId25" Type="http://schemas.openxmlformats.org/officeDocument/2006/relationships/image" Target="../media/image9.png"/><Relationship Id="rId2" Type="http://schemas.openxmlformats.org/officeDocument/2006/relationships/image" Target="../media/image2.png"/><Relationship Id="rId20" Type="http://schemas.openxmlformats.org/officeDocument/2006/relationships/image" Target="../media/image7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4" Type="http://schemas.openxmlformats.org/officeDocument/2006/relationships/slide" Target="slide3.xml"/><Relationship Id="rId23" Type="http://schemas.openxmlformats.org/officeDocument/2006/relationships/slide" Target="slide1.xml"/><Relationship Id="rId28" Type="http://schemas.openxmlformats.org/officeDocument/2006/relationships/slide" Target="slide7.xml"/><Relationship Id="rId19" Type="http://schemas.openxmlformats.org/officeDocument/2006/relationships/slide" Target="slide9.xml"/><Relationship Id="rId31" Type="http://schemas.openxmlformats.org/officeDocument/2006/relationships/image" Target="../media/image4.png"/><Relationship Id="rId4" Type="http://schemas.openxmlformats.org/officeDocument/2006/relationships/image" Target="../media/image3.png"/><Relationship Id="rId22" Type="http://schemas.openxmlformats.org/officeDocument/2006/relationships/image" Target="../media/image8.png"/><Relationship Id="rId27" Type="http://schemas.openxmlformats.org/officeDocument/2006/relationships/image" Target="../media/image5.png"/><Relationship Id="rId30" Type="http://schemas.openxmlformats.org/officeDocument/2006/relationships/slide" Target="slide11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.png"/><Relationship Id="rId26" Type="http://schemas.openxmlformats.org/officeDocument/2006/relationships/image" Target="../media/image4.png"/><Relationship Id="rId3" Type="http://schemas.openxmlformats.org/officeDocument/2006/relationships/image" Target="../media/image18.png"/><Relationship Id="rId21" Type="http://schemas.openxmlformats.org/officeDocument/2006/relationships/image" Target="../media/image9.png"/><Relationship Id="rId17" Type="http://schemas.openxmlformats.org/officeDocument/2006/relationships/slide" Target="slide10.xml"/><Relationship Id="rId25" Type="http://schemas.openxmlformats.org/officeDocument/2006/relationships/slide" Target="slide11.xml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20" Type="http://schemas.openxmlformats.org/officeDocument/2006/relationships/slide" Target="slide3.xml"/><Relationship Id="rId1" Type="http://schemas.openxmlformats.org/officeDocument/2006/relationships/slideLayout" Target="../slideLayouts/slideLayout1.xml"/><Relationship Id="rId24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slide" Target="slide9.xml"/><Relationship Id="rId23" Type="http://schemas.openxmlformats.org/officeDocument/2006/relationships/image" Target="../media/image5.png"/><Relationship Id="rId19" Type="http://schemas.openxmlformats.org/officeDocument/2006/relationships/slide" Target="slide1.xml"/><Relationship Id="rId4" Type="http://schemas.openxmlformats.org/officeDocument/2006/relationships/slide" Target="slide7.xml"/><Relationship Id="rId14" Type="http://schemas.openxmlformats.org/officeDocument/2006/relationships/image" Target="../media/image16.svg"/><Relationship Id="rId22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slide" Target="slide1.xml"/><Relationship Id="rId12" Type="http://schemas.openxmlformats.org/officeDocument/2006/relationships/slide" Target="slide7.xml"/><Relationship Id="rId17" Type="http://schemas.openxmlformats.org/officeDocument/2006/relationships/image" Target="../media/image4.png"/><Relationship Id="rId2" Type="http://schemas.openxmlformats.org/officeDocument/2006/relationships/image" Target="../media/image19.png"/><Relationship Id="rId16" Type="http://schemas.openxmlformats.org/officeDocument/2006/relationships/slide" Target="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5.png"/><Relationship Id="rId5" Type="http://schemas.openxmlformats.org/officeDocument/2006/relationships/slide" Target="slide10.xml"/><Relationship Id="rId15" Type="http://schemas.openxmlformats.org/officeDocument/2006/relationships/image" Target="../media/image21.png"/><Relationship Id="rId10" Type="http://schemas.openxmlformats.org/officeDocument/2006/relationships/slide" Target="slide4.xml"/><Relationship Id="rId4" Type="http://schemas.openxmlformats.org/officeDocument/2006/relationships/image" Target="../media/image20.png"/><Relationship Id="rId9" Type="http://schemas.openxmlformats.org/officeDocument/2006/relationships/image" Target="../media/image9.png"/><Relationship Id="rId14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7222723" y="1364651"/>
            <a:ext cx="4245880" cy="4037151"/>
            <a:chOff x="7039916" y="1802467"/>
            <a:chExt cx="4245880" cy="3808760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xmlns="" id="{C44F9AA1-FB97-6346-A719-3976947977E9}"/>
                </a:ext>
              </a:extLst>
            </p:cNvPr>
            <p:cNvSpPr/>
            <p:nvPr/>
          </p:nvSpPr>
          <p:spPr>
            <a:xfrm>
              <a:off x="7057709" y="1802467"/>
              <a:ext cx="4207492" cy="3808760"/>
            </a:xfrm>
            <a:prstGeom prst="roundRect">
              <a:avLst>
                <a:gd name="adj" fmla="val 11727"/>
              </a:avLst>
            </a:prstGeom>
            <a:solidFill>
              <a:schemeClr val="bg1">
                <a:alpha val="4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57FBDA35-9CF9-464B-9974-C7442778C575}"/>
                </a:ext>
              </a:extLst>
            </p:cNvPr>
            <p:cNvCxnSpPr>
              <a:cxnSpLocks/>
            </p:cNvCxnSpPr>
            <p:nvPr/>
          </p:nvCxnSpPr>
          <p:spPr>
            <a:xfrm>
              <a:off x="7039916" y="2401455"/>
              <a:ext cx="4225285" cy="0"/>
            </a:xfrm>
            <a:prstGeom prst="line">
              <a:avLst/>
            </a:prstGeom>
            <a:ln>
              <a:solidFill>
                <a:schemeClr val="bg1">
                  <a:alpha val="1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/>
          </p:nvGrpSpPr>
          <p:grpSpPr>
            <a:xfrm>
              <a:off x="7247700" y="2018899"/>
              <a:ext cx="806054" cy="215282"/>
              <a:chOff x="7377601" y="1339717"/>
              <a:chExt cx="937768" cy="21528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D380A517-379A-8A41-9D43-FA008C5E87DD}"/>
                  </a:ext>
                </a:extLst>
              </p:cNvPr>
              <p:cNvSpPr/>
              <p:nvPr/>
            </p:nvSpPr>
            <p:spPr>
              <a:xfrm>
                <a:off x="7377601" y="1339717"/>
                <a:ext cx="259803" cy="215282"/>
              </a:xfrm>
              <a:prstGeom prst="ellipse">
                <a:avLst/>
              </a:prstGeom>
              <a:solidFill>
                <a:srgbClr val="F49840">
                  <a:alpha val="5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69FCFE69-26FD-9742-8C7C-FC916D8D8DC0}"/>
                  </a:ext>
                </a:extLst>
              </p:cNvPr>
              <p:cNvSpPr/>
              <p:nvPr/>
            </p:nvSpPr>
            <p:spPr>
              <a:xfrm>
                <a:off x="7716584" y="1339717"/>
                <a:ext cx="259803" cy="215282"/>
              </a:xfrm>
              <a:prstGeom prst="ellipse">
                <a:avLst/>
              </a:prstGeom>
              <a:solidFill>
                <a:srgbClr val="D94D5A">
                  <a:alpha val="5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27D03919-AEF0-E243-985E-165725402175}"/>
                  </a:ext>
                </a:extLst>
              </p:cNvPr>
              <p:cNvSpPr/>
              <p:nvPr/>
            </p:nvSpPr>
            <p:spPr>
              <a:xfrm>
                <a:off x="8055566" y="1339717"/>
                <a:ext cx="259803" cy="215282"/>
              </a:xfrm>
              <a:prstGeom prst="ellipse">
                <a:avLst/>
              </a:prstGeom>
              <a:solidFill>
                <a:srgbClr val="4A907F">
                  <a:alpha val="5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4539" y="2836991"/>
              <a:ext cx="4201257" cy="2762190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1857413" y="1175429"/>
            <a:ext cx="555249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rgbClr val="416B57"/>
                </a:solidFill>
                <a:latin typeface="Montserrat Alternates Black" panose="00000A00000000000000" pitchFamily="2" charset="0"/>
                <a:ea typeface="Segoe UI Black" panose="020B0A02040204020203" pitchFamily="34" charset="0"/>
              </a:rPr>
              <a:t>PERSONAL DIARY</a:t>
            </a:r>
          </a:p>
          <a:p>
            <a:r>
              <a:rPr lang="en-US" sz="4400" b="1" dirty="0" smtClean="0">
                <a:solidFill>
                  <a:srgbClr val="416B57"/>
                </a:solidFill>
                <a:latin typeface="Montserrat Alternates Black" panose="00000A00000000000000" pitchFamily="2" charset="0"/>
                <a:ea typeface="Segoe UI Black" panose="020B0A02040204020203" pitchFamily="34" charset="0"/>
              </a:rPr>
              <a:t>MANAGEMENT SYSTEM</a:t>
            </a:r>
            <a:endParaRPr lang="en-US" sz="4400" b="1" dirty="0">
              <a:solidFill>
                <a:srgbClr val="416B57"/>
              </a:solidFill>
              <a:latin typeface="Montserrat Alternates Black" panose="00000A00000000000000" pitchFamily="2" charset="0"/>
              <a:ea typeface="Segoe UI Black" panose="020B0A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07033" y="4032688"/>
            <a:ext cx="5360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Simple. Secure. Personal. Your thoughts, locked in code.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136" name="Graphic 63" descr="Circle with right arrow">
            <a:hlinkClick r:id="rId4" action="ppaction://hlinksldjump"/>
            <a:extLst>
              <a:ext uri="{FF2B5EF4-FFF2-40B4-BE49-F238E27FC236}">
                <a16:creationId xmlns:a16="http://schemas.microsoft.com/office/drawing/2014/main" xmlns="" id="{61DD2E85-66CE-E647-B50E-74308EC7D7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 flipH="1">
            <a:off x="11598112" y="5747470"/>
            <a:ext cx="457200" cy="4572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45" name="Group 44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30508" y="840847"/>
                <a:ext cx="850186" cy="5107799"/>
                <a:chOff x="516584" y="627983"/>
                <a:chExt cx="850186" cy="5382064"/>
              </a:xfrm>
            </p:grpSpPr>
            <p:sp>
              <p:nvSpPr>
                <p:cNvPr id="37" name="Rounded Rectangle 36">
                  <a:extLst>
                    <a:ext uri="{FF2B5EF4-FFF2-40B4-BE49-F238E27FC236}">
                      <a16:creationId xmlns:a16="http://schemas.microsoft.com/office/drawing/2014/main" xmlns="" id="{CEEC88D5-6CFD-4A48-8A0A-99E556642964}"/>
                    </a:ext>
                  </a:extLst>
                </p:cNvPr>
                <p:cNvSpPr/>
                <p:nvPr/>
              </p:nvSpPr>
              <p:spPr>
                <a:xfrm>
                  <a:off x="516584" y="627983"/>
                  <a:ext cx="850186" cy="53820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xmlns="" id="{1CA0854D-BD97-2E42-9045-BBB082B6E71F}"/>
                    </a:ext>
                  </a:extLst>
                </p:cNvPr>
                <p:cNvSpPr/>
                <p:nvPr/>
              </p:nvSpPr>
              <p:spPr>
                <a:xfrm>
                  <a:off x="593927" y="913676"/>
                  <a:ext cx="695499" cy="695499"/>
                </a:xfrm>
                <a:prstGeom prst="ellipse">
                  <a:avLst/>
                </a:prstGeom>
                <a:solidFill>
                  <a:schemeClr val="accent6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xmlns="" id="{19E063D4-3331-DC4B-BE74-DE5414895808}"/>
                    </a:ext>
                  </a:extLst>
                </p:cNvPr>
                <p:cNvGrpSpPr/>
                <p:nvPr/>
              </p:nvGrpSpPr>
              <p:grpSpPr>
                <a:xfrm>
                  <a:off x="732919" y="1029402"/>
                  <a:ext cx="400050" cy="381476"/>
                  <a:chOff x="5667375" y="3210398"/>
                  <a:chExt cx="400050" cy="381476"/>
                </a:xfrm>
                <a:solidFill>
                  <a:schemeClr val="bg1"/>
                </a:solidFill>
              </p:grpSpPr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xmlns="" id="{97D1328D-957A-2D47-8069-B3640CA85C0F}"/>
                      </a:ext>
                    </a:extLst>
                  </p:cNvPr>
                  <p:cNvSpPr/>
                  <p:nvPr/>
                </p:nvSpPr>
                <p:spPr>
                  <a:xfrm>
                    <a:off x="5667375" y="3210398"/>
                    <a:ext cx="400050" cy="208597"/>
                  </a:xfrm>
                  <a:custGeom>
                    <a:avLst/>
                    <a:gdLst>
                      <a:gd name="connsiteX0" fmla="*/ 200025 w 400050"/>
                      <a:gd name="connsiteY0" fmla="*/ 0 h 208597"/>
                      <a:gd name="connsiteX1" fmla="*/ 200025 w 400050"/>
                      <a:gd name="connsiteY1" fmla="*/ 0 h 208597"/>
                      <a:gd name="connsiteX2" fmla="*/ 0 w 400050"/>
                      <a:gd name="connsiteY2" fmla="*/ 190500 h 208597"/>
                      <a:gd name="connsiteX3" fmla="*/ 21431 w 400050"/>
                      <a:gd name="connsiteY3" fmla="*/ 208598 h 208597"/>
                      <a:gd name="connsiteX4" fmla="*/ 200025 w 400050"/>
                      <a:gd name="connsiteY4" fmla="*/ 39053 h 208597"/>
                      <a:gd name="connsiteX5" fmla="*/ 200025 w 400050"/>
                      <a:gd name="connsiteY5" fmla="*/ 39053 h 208597"/>
                      <a:gd name="connsiteX6" fmla="*/ 378619 w 400050"/>
                      <a:gd name="connsiteY6" fmla="*/ 208598 h 208597"/>
                      <a:gd name="connsiteX7" fmla="*/ 400050 w 400050"/>
                      <a:gd name="connsiteY7" fmla="*/ 190500 h 208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0050" h="208597">
                        <a:moveTo>
                          <a:pt x="200025" y="0"/>
                        </a:moveTo>
                        <a:lnTo>
                          <a:pt x="200025" y="0"/>
                        </a:lnTo>
                        <a:lnTo>
                          <a:pt x="0" y="190500"/>
                        </a:lnTo>
                        <a:lnTo>
                          <a:pt x="21431" y="208598"/>
                        </a:lnTo>
                        <a:lnTo>
                          <a:pt x="200025" y="39053"/>
                        </a:lnTo>
                        <a:lnTo>
                          <a:pt x="200025" y="39053"/>
                        </a:lnTo>
                        <a:lnTo>
                          <a:pt x="378619" y="208598"/>
                        </a:lnTo>
                        <a:lnTo>
                          <a:pt x="400050" y="190500"/>
                        </a:lnTo>
                        <a:close/>
                      </a:path>
                    </a:pathLst>
                  </a:custGeom>
                  <a:grpFill/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9" name="Freeform 18">
                    <a:hlinkClick r:id="rId16" action="ppaction://hlinksldjump"/>
                    <a:extLst>
                      <a:ext uri="{FF2B5EF4-FFF2-40B4-BE49-F238E27FC236}">
                        <a16:creationId xmlns:a16="http://schemas.microsoft.com/office/drawing/2014/main" xmlns="" id="{5ECBDC79-DF2C-E741-B2DB-8B23DDFA2477}"/>
                      </a:ext>
                    </a:extLst>
                  </p:cNvPr>
                  <p:cNvSpPr/>
                  <p:nvPr/>
                </p:nvSpPr>
                <p:spPr>
                  <a:xfrm>
                    <a:off x="5733257" y="3314697"/>
                    <a:ext cx="285750" cy="277177"/>
                  </a:xfrm>
                  <a:custGeom>
                    <a:avLst/>
                    <a:gdLst>
                      <a:gd name="connsiteX0" fmla="*/ 0 w 285750"/>
                      <a:gd name="connsiteY0" fmla="*/ 135731 h 277177"/>
                      <a:gd name="connsiteX1" fmla="*/ 0 w 285750"/>
                      <a:gd name="connsiteY1" fmla="*/ 277178 h 277177"/>
                      <a:gd name="connsiteX2" fmla="*/ 114300 w 285750"/>
                      <a:gd name="connsiteY2" fmla="*/ 277178 h 277177"/>
                      <a:gd name="connsiteX3" fmla="*/ 114300 w 285750"/>
                      <a:gd name="connsiteY3" fmla="*/ 158115 h 277177"/>
                      <a:gd name="connsiteX4" fmla="*/ 171450 w 285750"/>
                      <a:gd name="connsiteY4" fmla="*/ 158115 h 277177"/>
                      <a:gd name="connsiteX5" fmla="*/ 171450 w 285750"/>
                      <a:gd name="connsiteY5" fmla="*/ 277178 h 277177"/>
                      <a:gd name="connsiteX6" fmla="*/ 285750 w 285750"/>
                      <a:gd name="connsiteY6" fmla="*/ 277178 h 277177"/>
                      <a:gd name="connsiteX7" fmla="*/ 285750 w 285750"/>
                      <a:gd name="connsiteY7" fmla="*/ 135731 h 277177"/>
                      <a:gd name="connsiteX8" fmla="*/ 142875 w 285750"/>
                      <a:gd name="connsiteY8" fmla="*/ 0 h 277177"/>
                      <a:gd name="connsiteX9" fmla="*/ 0 w 285750"/>
                      <a:gd name="connsiteY9" fmla="*/ 135731 h 27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5750" h="277177">
                        <a:moveTo>
                          <a:pt x="0" y="135731"/>
                        </a:moveTo>
                        <a:lnTo>
                          <a:pt x="0" y="277178"/>
                        </a:lnTo>
                        <a:lnTo>
                          <a:pt x="114300" y="277178"/>
                        </a:lnTo>
                        <a:lnTo>
                          <a:pt x="114300" y="158115"/>
                        </a:lnTo>
                        <a:lnTo>
                          <a:pt x="171450" y="158115"/>
                        </a:lnTo>
                        <a:lnTo>
                          <a:pt x="171450" y="277178"/>
                        </a:lnTo>
                        <a:lnTo>
                          <a:pt x="285750" y="277178"/>
                        </a:lnTo>
                        <a:lnTo>
                          <a:pt x="285750" y="135731"/>
                        </a:lnTo>
                        <a:lnTo>
                          <a:pt x="142875" y="0"/>
                        </a:lnTo>
                        <a:lnTo>
                          <a:pt x="0" y="135731"/>
                        </a:lnTo>
                        <a:close/>
                      </a:path>
                    </a:pathLst>
                  </a:custGeom>
                  <a:grpFill/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35" name="Picture 34">
                <a:hlinkClick r:id="rId17" action="ppaction://hlinksldjump"/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0665" y="5029247"/>
                <a:ext cx="518985" cy="518985"/>
              </a:xfrm>
              <a:prstGeom prst="rect">
                <a:avLst/>
              </a:prstGeom>
            </p:spPr>
          </p:pic>
        </p:grpSp>
        <p:pic>
          <p:nvPicPr>
            <p:cNvPr id="3" name="Picture 2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44" y="2518288"/>
              <a:ext cx="442242" cy="442242"/>
            </a:xfrm>
            <a:prstGeom prst="rect">
              <a:avLst/>
            </a:prstGeom>
          </p:spPr>
        </p:pic>
        <p:pic>
          <p:nvPicPr>
            <p:cNvPr id="13" name="Picture 12">
              <a:hlinkClick r:id="rId21" action="ppaction://hlinksldjump"/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61" y="3192993"/>
              <a:ext cx="380781" cy="380781"/>
            </a:xfrm>
            <a:prstGeom prst="rect">
              <a:avLst/>
            </a:prstGeom>
          </p:spPr>
        </p:pic>
        <p:pic>
          <p:nvPicPr>
            <p:cNvPr id="14" name="Picture 13">
              <a:hlinkClick r:id="rId23" action="ppaction://hlinksldjump"/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1" y="3770534"/>
              <a:ext cx="389784" cy="389784"/>
            </a:xfrm>
            <a:prstGeom prst="rect">
              <a:avLst/>
            </a:prstGeom>
          </p:spPr>
        </p:pic>
        <p:pic>
          <p:nvPicPr>
            <p:cNvPr id="15" name="Picture 14">
              <a:hlinkClick r:id="rId25" action="ppaction://hlinksldjump"/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37" y="4417415"/>
              <a:ext cx="367656" cy="367656"/>
            </a:xfrm>
            <a:prstGeom prst="rect">
              <a:avLst/>
            </a:prstGeom>
          </p:spPr>
        </p:pic>
        <p:pic>
          <p:nvPicPr>
            <p:cNvPr id="16" name="Picture 15">
              <a:hlinkClick r:id="rId27" action="ppaction://hlinksldjump"/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36" y="1881591"/>
              <a:ext cx="465414" cy="465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016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156A2B5-D960-5F40-8367-CD9029B573E8}"/>
              </a:ext>
            </a:extLst>
          </p:cNvPr>
          <p:cNvSpPr txBox="1"/>
          <p:nvPr/>
        </p:nvSpPr>
        <p:spPr>
          <a:xfrm>
            <a:off x="1562911" y="1019535"/>
            <a:ext cx="6887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DELETE ENTRIES</a:t>
            </a:r>
            <a:endParaRPr lang="en-US" sz="3200" b="1" dirty="0">
              <a:solidFill>
                <a:srgbClr val="3C6250"/>
              </a:solidFill>
              <a:latin typeface="Montserrat Alternates Black" panose="00000A00000000000000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5"/>
          <a:stretch/>
        </p:blipFill>
        <p:spPr>
          <a:xfrm>
            <a:off x="1562911" y="2750766"/>
            <a:ext cx="4885456" cy="2475238"/>
          </a:xfrm>
          <a:prstGeom prst="rect">
            <a:avLst/>
          </a:prstGeom>
        </p:spPr>
      </p:pic>
      <p:grpSp>
        <p:nvGrpSpPr>
          <p:cNvPr id="179" name="Group 178"/>
          <p:cNvGrpSpPr/>
          <p:nvPr/>
        </p:nvGrpSpPr>
        <p:grpSpPr>
          <a:xfrm>
            <a:off x="1562911" y="2244947"/>
            <a:ext cx="2389329" cy="660865"/>
            <a:chOff x="1592588" y="2069072"/>
            <a:chExt cx="2683969" cy="660865"/>
          </a:xfrm>
        </p:grpSpPr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xmlns="" id="{081BBD15-F5A7-7442-8D03-D8B3189A22A7}"/>
                </a:ext>
              </a:extLst>
            </p:cNvPr>
            <p:cNvSpPr txBox="1"/>
            <p:nvPr/>
          </p:nvSpPr>
          <p:spPr>
            <a:xfrm>
              <a:off x="1707014" y="2244947"/>
              <a:ext cx="2457784" cy="484990"/>
            </a:xfrm>
            <a:prstGeom prst="rect">
              <a:avLst/>
            </a:prstGeom>
            <a:solidFill>
              <a:srgbClr val="F3E9D9"/>
            </a:solidFill>
          </p:spPr>
          <p:txBody>
            <a:bodyPr wrap="square" rtlCol="0">
              <a:spAutoFit/>
            </a:bodyPr>
            <a:lstStyle/>
            <a:p>
              <a:pPr lvl="1"/>
              <a:endParaRPr lang="en-GB" sz="1400" dirty="0">
                <a:solidFill>
                  <a:srgbClr val="416B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2064129" y="2287774"/>
              <a:ext cx="22124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86A27A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Sample</a:t>
              </a:r>
              <a:r>
                <a:rPr lang="en-US" dirty="0" smtClean="0">
                  <a:solidFill>
                    <a:srgbClr val="86A27A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Output</a:t>
              </a:r>
              <a:endParaRPr lang="en-US" dirty="0">
                <a:solidFill>
                  <a:srgbClr val="86A27A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82" name="4-point Star 39">
              <a:extLst>
                <a:ext uri="{FF2B5EF4-FFF2-40B4-BE49-F238E27FC236}">
                  <a16:creationId xmlns:a16="http://schemas.microsoft.com/office/drawing/2014/main" xmlns="" id="{C0C12586-03A6-E34F-A705-1A0132CF855C}"/>
                </a:ext>
              </a:extLst>
            </p:cNvPr>
            <p:cNvSpPr/>
            <p:nvPr/>
          </p:nvSpPr>
          <p:spPr>
            <a:xfrm rot="20257279">
              <a:off x="1592588" y="2069072"/>
              <a:ext cx="409072" cy="409072"/>
            </a:xfrm>
            <a:prstGeom prst="star4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pic>
        <p:nvPicPr>
          <p:cNvPr id="207" name="Picture 206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999605" y="1442321"/>
            <a:ext cx="445060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Purpose</a:t>
            </a:r>
            <a:r>
              <a:rPr lang="en-US" sz="16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endParaRPr lang="en-US" sz="1600" dirty="0" smtClean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Remove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 entry from the diary permanently using its date</a:t>
            </a: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How It Works</a:t>
            </a:r>
            <a:r>
              <a:rPr lang="en-US" sz="14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User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is asked for the date of the entry they want to delete.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Validates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date format and checks for a matching entry.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Displays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entry details before deletion.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Asks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confirmation (y/n).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If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confirmed, deletes the entry by shifting the array.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Saves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updated entries using </a:t>
            </a:r>
            <a:r>
              <a:rPr lang="en-US" sz="1200" dirty="0" err="1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saveEntries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().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84" name="Group 83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430508" y="840847"/>
                <a:ext cx="850186" cy="5107799"/>
                <a:chOff x="430508" y="840847"/>
                <a:chExt cx="850186" cy="5107799"/>
              </a:xfrm>
            </p:grpSpPr>
            <p:grpSp>
              <p:nvGrpSpPr>
                <p:cNvPr id="88" name="Group 87"/>
                <p:cNvGrpSpPr/>
                <p:nvPr/>
              </p:nvGrpSpPr>
              <p:grpSpPr>
                <a:xfrm>
                  <a:off x="430508" y="840847"/>
                  <a:ext cx="850186" cy="5107799"/>
                  <a:chOff x="430508" y="840847"/>
                  <a:chExt cx="850186" cy="5107799"/>
                </a:xfrm>
              </p:grpSpPr>
              <p:grpSp>
                <p:nvGrpSpPr>
                  <p:cNvPr id="90" name="Group 89"/>
                  <p:cNvGrpSpPr/>
                  <p:nvPr/>
                </p:nvGrpSpPr>
                <p:grpSpPr>
                  <a:xfrm>
                    <a:off x="430508" y="840847"/>
                    <a:ext cx="850186" cy="5107799"/>
                    <a:chOff x="430508" y="840847"/>
                    <a:chExt cx="850186" cy="5107799"/>
                  </a:xfrm>
                </p:grpSpPr>
                <p:grpSp>
                  <p:nvGrpSpPr>
                    <p:cNvPr id="97" name="Group 96"/>
                    <p:cNvGrpSpPr/>
                    <p:nvPr/>
                  </p:nvGrpSpPr>
                  <p:grpSpPr>
                    <a:xfrm>
                      <a:off x="430508" y="840847"/>
                      <a:ext cx="850186" cy="5107799"/>
                      <a:chOff x="516584" y="627983"/>
                      <a:chExt cx="850186" cy="5382064"/>
                    </a:xfrm>
                  </p:grpSpPr>
                  <p:sp>
                    <p:nvSpPr>
                      <p:cNvPr id="99" name="Rounded Rectangle 98">
                        <a:extLst>
                          <a:ext uri="{FF2B5EF4-FFF2-40B4-BE49-F238E27FC236}">
                            <a16:creationId xmlns:a16="http://schemas.microsoft.com/office/drawing/2014/main" xmlns="" id="{CEEC88D5-6CFD-4A48-8A0A-99E5566429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584" y="627983"/>
                        <a:ext cx="850186" cy="538206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9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100" name="Oval 99">
                        <a:extLst>
                          <a:ext uri="{FF2B5EF4-FFF2-40B4-BE49-F238E27FC236}">
                            <a16:creationId xmlns:a16="http://schemas.microsoft.com/office/drawing/2014/main" xmlns="" id="{1CA0854D-BD97-2E42-9045-BBB082B6E7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927" y="4238963"/>
                        <a:ext cx="695499" cy="695499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50000"/>
                          <a:alpha val="7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93" name="Freeform 92">
                      <a:hlinkClick r:id="rId4" action="ppaction://hlinksldjump"/>
                      <a:extLst>
                        <a:ext uri="{FF2B5EF4-FFF2-40B4-BE49-F238E27FC236}">
                          <a16:creationId xmlns:a16="http://schemas.microsoft.com/office/drawing/2014/main" xmlns="" id="{5ECBDC79-DF2C-E741-B2DB-8B23DDFA24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2726" y="1297088"/>
                      <a:ext cx="285750" cy="263052"/>
                    </a:xfrm>
                    <a:custGeom>
                      <a:avLst/>
                      <a:gdLst>
                        <a:gd name="connsiteX0" fmla="*/ 0 w 285750"/>
                        <a:gd name="connsiteY0" fmla="*/ 135731 h 277177"/>
                        <a:gd name="connsiteX1" fmla="*/ 0 w 285750"/>
                        <a:gd name="connsiteY1" fmla="*/ 277178 h 277177"/>
                        <a:gd name="connsiteX2" fmla="*/ 114300 w 285750"/>
                        <a:gd name="connsiteY2" fmla="*/ 277178 h 277177"/>
                        <a:gd name="connsiteX3" fmla="*/ 114300 w 285750"/>
                        <a:gd name="connsiteY3" fmla="*/ 158115 h 277177"/>
                        <a:gd name="connsiteX4" fmla="*/ 171450 w 285750"/>
                        <a:gd name="connsiteY4" fmla="*/ 158115 h 277177"/>
                        <a:gd name="connsiteX5" fmla="*/ 171450 w 285750"/>
                        <a:gd name="connsiteY5" fmla="*/ 277178 h 277177"/>
                        <a:gd name="connsiteX6" fmla="*/ 285750 w 285750"/>
                        <a:gd name="connsiteY6" fmla="*/ 277178 h 277177"/>
                        <a:gd name="connsiteX7" fmla="*/ 285750 w 285750"/>
                        <a:gd name="connsiteY7" fmla="*/ 135731 h 277177"/>
                        <a:gd name="connsiteX8" fmla="*/ 142875 w 285750"/>
                        <a:gd name="connsiteY8" fmla="*/ 0 h 277177"/>
                        <a:gd name="connsiteX9" fmla="*/ 0 w 285750"/>
                        <a:gd name="connsiteY9" fmla="*/ 135731 h 2771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285750" h="277177">
                          <a:moveTo>
                            <a:pt x="0" y="135731"/>
                          </a:moveTo>
                          <a:lnTo>
                            <a:pt x="0" y="277178"/>
                          </a:lnTo>
                          <a:lnTo>
                            <a:pt x="114300" y="277178"/>
                          </a:lnTo>
                          <a:lnTo>
                            <a:pt x="114300" y="158115"/>
                          </a:lnTo>
                          <a:lnTo>
                            <a:pt x="171450" y="158115"/>
                          </a:lnTo>
                          <a:lnTo>
                            <a:pt x="171450" y="277178"/>
                          </a:lnTo>
                          <a:lnTo>
                            <a:pt x="285750" y="277178"/>
                          </a:lnTo>
                          <a:lnTo>
                            <a:pt x="285750" y="135731"/>
                          </a:lnTo>
                          <a:lnTo>
                            <a:pt x="142875" y="0"/>
                          </a:lnTo>
                          <a:lnTo>
                            <a:pt x="0" y="135731"/>
                          </a:lnTo>
                          <a:close/>
                        </a:path>
                      </a:pathLst>
                    </a:custGeom>
                    <a:solidFill>
                      <a:srgbClr val="86A27A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94" name="Freeform 93">
                      <a:extLst>
                        <a:ext uri="{FF2B5EF4-FFF2-40B4-BE49-F238E27FC236}">
                          <a16:creationId xmlns:a16="http://schemas.microsoft.com/office/drawing/2014/main" xmlns="" id="{97D1328D-957A-2D47-8069-B3640CA85C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5576" y="1221810"/>
                      <a:ext cx="400050" cy="197967"/>
                    </a:xfrm>
                    <a:custGeom>
                      <a:avLst/>
                      <a:gdLst>
                        <a:gd name="connsiteX0" fmla="*/ 200025 w 400050"/>
                        <a:gd name="connsiteY0" fmla="*/ 0 h 208597"/>
                        <a:gd name="connsiteX1" fmla="*/ 200025 w 400050"/>
                        <a:gd name="connsiteY1" fmla="*/ 0 h 208597"/>
                        <a:gd name="connsiteX2" fmla="*/ 0 w 400050"/>
                        <a:gd name="connsiteY2" fmla="*/ 190500 h 208597"/>
                        <a:gd name="connsiteX3" fmla="*/ 21431 w 400050"/>
                        <a:gd name="connsiteY3" fmla="*/ 208598 h 208597"/>
                        <a:gd name="connsiteX4" fmla="*/ 200025 w 400050"/>
                        <a:gd name="connsiteY4" fmla="*/ 39053 h 208597"/>
                        <a:gd name="connsiteX5" fmla="*/ 200025 w 400050"/>
                        <a:gd name="connsiteY5" fmla="*/ 39053 h 208597"/>
                        <a:gd name="connsiteX6" fmla="*/ 378619 w 400050"/>
                        <a:gd name="connsiteY6" fmla="*/ 208598 h 208597"/>
                        <a:gd name="connsiteX7" fmla="*/ 400050 w 400050"/>
                        <a:gd name="connsiteY7" fmla="*/ 190500 h 2085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00050" h="208597">
                          <a:moveTo>
                            <a:pt x="200025" y="0"/>
                          </a:moveTo>
                          <a:lnTo>
                            <a:pt x="200025" y="0"/>
                          </a:lnTo>
                          <a:lnTo>
                            <a:pt x="0" y="190500"/>
                          </a:lnTo>
                          <a:lnTo>
                            <a:pt x="21431" y="208598"/>
                          </a:lnTo>
                          <a:lnTo>
                            <a:pt x="200025" y="39053"/>
                          </a:lnTo>
                          <a:lnTo>
                            <a:pt x="200025" y="39053"/>
                          </a:lnTo>
                          <a:lnTo>
                            <a:pt x="378619" y="208598"/>
                          </a:lnTo>
                          <a:lnTo>
                            <a:pt x="400050" y="190500"/>
                          </a:lnTo>
                          <a:close/>
                        </a:path>
                      </a:pathLst>
                    </a:custGeom>
                    <a:solidFill>
                      <a:srgbClr val="86A27A"/>
                    </a:solidFill>
                    <a:ln w="4763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pic>
                <p:nvPicPr>
                  <p:cNvPr id="91" name="Picture 90">
                    <a:hlinkClick r:id="rId5" action="ppaction://hlinksldjump"/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4236" y="1881591"/>
                    <a:ext cx="465414" cy="46541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9" name="Picture 88">
                  <a:hlinkClick r:id="rId7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944" y="2518288"/>
                  <a:ext cx="442242" cy="442242"/>
                </a:xfrm>
                <a:prstGeom prst="rect">
                  <a:avLst/>
                </a:prstGeom>
              </p:spPr>
            </p:pic>
          </p:grpSp>
          <p:pic>
            <p:nvPicPr>
              <p:cNvPr id="86" name="Picture 85">
                <a:hlinkClick r:id="rId9" action="ppaction://hlinksldjump"/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961" y="3192993"/>
                <a:ext cx="380781" cy="380781"/>
              </a:xfrm>
              <a:prstGeom prst="rect">
                <a:avLst/>
              </a:prstGeom>
            </p:spPr>
          </p:pic>
        </p:grpSp>
        <p:pic>
          <p:nvPicPr>
            <p:cNvPr id="101" name="Picture 100">
              <a:hlinkClick r:id="rId11" action="ppaction://hlinksldjump"/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1" y="3770534"/>
              <a:ext cx="389784" cy="389784"/>
            </a:xfrm>
            <a:prstGeom prst="rect">
              <a:avLst/>
            </a:prstGeom>
          </p:spPr>
        </p:pic>
        <p:pic>
          <p:nvPicPr>
            <p:cNvPr id="17" name="Picture 16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031" y="4362274"/>
              <a:ext cx="471138" cy="471138"/>
            </a:xfrm>
            <a:prstGeom prst="rect">
              <a:avLst/>
            </a:prstGeom>
          </p:spPr>
        </p:pic>
      </p:grpSp>
      <p:pic>
        <p:nvPicPr>
          <p:cNvPr id="102" name="Picture 101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5" y="5029247"/>
            <a:ext cx="518985" cy="5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30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0C661847-6FFA-2246-BFF4-6126CD1647F1}"/>
              </a:ext>
            </a:extLst>
          </p:cNvPr>
          <p:cNvSpPr txBox="1"/>
          <p:nvPr/>
        </p:nvSpPr>
        <p:spPr>
          <a:xfrm>
            <a:off x="1280694" y="-9391297"/>
            <a:ext cx="2526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Nexa Heavy" pitchFamily="2" charset="77"/>
              </a:rPr>
              <a:t>TUJUAN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87867F23-AEB6-A74E-BEA7-BA61BE45B9BF}"/>
              </a:ext>
            </a:extLst>
          </p:cNvPr>
          <p:cNvSpPr/>
          <p:nvPr/>
        </p:nvSpPr>
        <p:spPr>
          <a:xfrm>
            <a:off x="9345663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8B6A3292-3F01-A149-8578-07A6D2222EC0}"/>
              </a:ext>
            </a:extLst>
          </p:cNvPr>
          <p:cNvSpPr/>
          <p:nvPr/>
        </p:nvSpPr>
        <p:spPr>
          <a:xfrm>
            <a:off x="9564514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8F0E4582-E2F9-6044-A20B-660CD0EA741B}"/>
              </a:ext>
            </a:extLst>
          </p:cNvPr>
          <p:cNvSpPr/>
          <p:nvPr/>
        </p:nvSpPr>
        <p:spPr>
          <a:xfrm>
            <a:off x="9783365" y="6302368"/>
            <a:ext cx="112365" cy="112365"/>
          </a:xfrm>
          <a:prstGeom prst="ellipse">
            <a:avLst/>
          </a:prstGeom>
          <a:solidFill>
            <a:schemeClr val="bg1">
              <a:alpha val="501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1280C54D-52B2-654F-97FB-07C641E0C3C1}"/>
              </a:ext>
            </a:extLst>
          </p:cNvPr>
          <p:cNvSpPr/>
          <p:nvPr/>
        </p:nvSpPr>
        <p:spPr>
          <a:xfrm>
            <a:off x="10002216" y="6302368"/>
            <a:ext cx="112365" cy="112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0" t="24197" r="41389" b="25432"/>
          <a:stretch/>
        </p:blipFill>
        <p:spPr>
          <a:xfrm>
            <a:off x="1040330" y="1007399"/>
            <a:ext cx="3741947" cy="5022086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506038" y="2954559"/>
            <a:ext cx="39039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rgbClr val="3C62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PIN check → Menu → </a:t>
            </a:r>
            <a:r>
              <a:rPr lang="en-US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Add/View/Edit/Delete/Search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US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File saved with </a:t>
            </a:r>
            <a:r>
              <a:rPr lang="en-US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XOR encryption for privacy.</a:t>
            </a:r>
            <a:endParaRPr lang="en-US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156A2B5-D960-5F40-8367-CD9029B573E8}"/>
              </a:ext>
            </a:extLst>
          </p:cNvPr>
          <p:cNvSpPr txBox="1"/>
          <p:nvPr/>
        </p:nvSpPr>
        <p:spPr>
          <a:xfrm>
            <a:off x="4317216" y="613637"/>
            <a:ext cx="572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USER MANUAL</a:t>
            </a:r>
            <a:endParaRPr lang="en-US" sz="3600" b="1" dirty="0">
              <a:solidFill>
                <a:srgbClr val="3C6250"/>
              </a:solidFill>
              <a:latin typeface="Montserrat Alternates Black" panose="00000A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1627" y="2504081"/>
            <a:ext cx="192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Diagram</a:t>
            </a:r>
            <a:endParaRPr lang="en-US" sz="2400" dirty="0">
              <a:solidFill>
                <a:srgbClr val="3C62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358" y="-493057"/>
            <a:ext cx="3506050" cy="3506050"/>
          </a:xfrm>
          <a:prstGeom prst="rect">
            <a:avLst/>
          </a:prstGeom>
        </p:spPr>
      </p:pic>
      <p:pic>
        <p:nvPicPr>
          <p:cNvPr id="163" name="Graphic 18" descr="Arrow Straight">
            <a:hlinkClick r:id="rId5" action="ppaction://hlinksldjump"/>
            <a:extLst>
              <a:ext uri="{FF2B5EF4-FFF2-40B4-BE49-F238E27FC236}">
                <a16:creationId xmlns:a16="http://schemas.microsoft.com/office/drawing/2014/main" xmlns="" id="{6277C238-E239-994A-800C-8E92199DB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4577927" y="2412918"/>
            <a:ext cx="600075" cy="60007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270310" y="3244333"/>
            <a:ext cx="16125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Features</a:t>
            </a:r>
            <a:endParaRPr lang="en-US" b="1" dirty="0">
              <a:solidFill>
                <a:srgbClr val="3C62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64" name="Graphic 18" descr="Arrow Straight">
            <a:hlinkClick r:id="rId5" action="ppaction://hlinksldjump"/>
            <a:extLst>
              <a:ext uri="{FF2B5EF4-FFF2-40B4-BE49-F238E27FC236}">
                <a16:creationId xmlns:a16="http://schemas.microsoft.com/office/drawing/2014/main" xmlns="" id="{6277C238-E239-994A-800C-8E92199DB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 rot="10800000">
            <a:off x="6767477" y="3179321"/>
            <a:ext cx="600075" cy="600075"/>
          </a:xfrm>
          <a:prstGeom prst="rect">
            <a:avLst/>
          </a:prstGeom>
        </p:spPr>
      </p:pic>
      <p:sp>
        <p:nvSpPr>
          <p:cNvPr id="182" name="4-point Star 31">
            <a:extLst>
              <a:ext uri="{FF2B5EF4-FFF2-40B4-BE49-F238E27FC236}">
                <a16:creationId xmlns:a16="http://schemas.microsoft.com/office/drawing/2014/main" xmlns="" id="{56BAAD89-C906-454F-A672-177D0D318D7A}"/>
              </a:ext>
            </a:extLst>
          </p:cNvPr>
          <p:cNvSpPr/>
          <p:nvPr/>
        </p:nvSpPr>
        <p:spPr>
          <a:xfrm rot="20756583">
            <a:off x="8726470" y="34058"/>
            <a:ext cx="617188" cy="617188"/>
          </a:xfrm>
          <a:prstGeom prst="star4">
            <a:avLst>
              <a:gd name="adj" fmla="val 17563"/>
            </a:avLst>
          </a:prstGeom>
          <a:solidFill>
            <a:srgbClr val="EFD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3" name="4-point Star 32">
            <a:extLst>
              <a:ext uri="{FF2B5EF4-FFF2-40B4-BE49-F238E27FC236}">
                <a16:creationId xmlns:a16="http://schemas.microsoft.com/office/drawing/2014/main" xmlns="" id="{C9A422A5-CE2E-5F44-AE3D-0F2DEB33F485}"/>
              </a:ext>
            </a:extLst>
          </p:cNvPr>
          <p:cNvSpPr/>
          <p:nvPr/>
        </p:nvSpPr>
        <p:spPr>
          <a:xfrm>
            <a:off x="8797051" y="647361"/>
            <a:ext cx="449260" cy="449260"/>
          </a:xfrm>
          <a:prstGeom prst="star4">
            <a:avLst>
              <a:gd name="adj" fmla="val 12565"/>
            </a:avLst>
          </a:prstGeom>
          <a:solidFill>
            <a:srgbClr val="F3E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4" name="7-point Star 11">
            <a:extLst>
              <a:ext uri="{FF2B5EF4-FFF2-40B4-BE49-F238E27FC236}">
                <a16:creationId xmlns:a16="http://schemas.microsoft.com/office/drawing/2014/main" xmlns="" id="{19E0F12F-DBE1-0545-B4E3-45218F9825C3}"/>
              </a:ext>
            </a:extLst>
          </p:cNvPr>
          <p:cNvSpPr/>
          <p:nvPr/>
        </p:nvSpPr>
        <p:spPr>
          <a:xfrm rot="818361">
            <a:off x="11386089" y="2092073"/>
            <a:ext cx="914400" cy="914400"/>
          </a:xfrm>
          <a:prstGeom prst="star7">
            <a:avLst>
              <a:gd name="adj" fmla="val 8221"/>
              <a:gd name="hf" fmla="val 102572"/>
              <a:gd name="vf" fmla="val 105210"/>
            </a:avLst>
          </a:prstGeom>
          <a:solidFill>
            <a:srgbClr val="F3E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185" name="4-point Star 39">
            <a:extLst>
              <a:ext uri="{FF2B5EF4-FFF2-40B4-BE49-F238E27FC236}">
                <a16:creationId xmlns:a16="http://schemas.microsoft.com/office/drawing/2014/main" xmlns="" id="{C0C12586-03A6-E34F-A705-1A0132CF855C}"/>
              </a:ext>
            </a:extLst>
          </p:cNvPr>
          <p:cNvSpPr/>
          <p:nvPr/>
        </p:nvSpPr>
        <p:spPr>
          <a:xfrm rot="20257279">
            <a:off x="10889722" y="2472846"/>
            <a:ext cx="409072" cy="409072"/>
          </a:xfrm>
          <a:prstGeom prst="star4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66" name="Group 65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67" name="Group 66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430508" y="840847"/>
                <a:ext cx="850186" cy="5107799"/>
                <a:chOff x="430508" y="840847"/>
                <a:chExt cx="850186" cy="5107799"/>
              </a:xfrm>
            </p:grpSpPr>
            <p:grpSp>
              <p:nvGrpSpPr>
                <p:cNvPr id="73" name="Group 72"/>
                <p:cNvGrpSpPr/>
                <p:nvPr/>
              </p:nvGrpSpPr>
              <p:grpSpPr>
                <a:xfrm>
                  <a:off x="430508" y="840847"/>
                  <a:ext cx="850186" cy="5107799"/>
                  <a:chOff x="430508" y="840847"/>
                  <a:chExt cx="850186" cy="5107799"/>
                </a:xfrm>
              </p:grpSpPr>
              <p:grpSp>
                <p:nvGrpSpPr>
                  <p:cNvPr id="75" name="Group 74"/>
                  <p:cNvGrpSpPr/>
                  <p:nvPr/>
                </p:nvGrpSpPr>
                <p:grpSpPr>
                  <a:xfrm>
                    <a:off x="430508" y="840847"/>
                    <a:ext cx="850186" cy="5107799"/>
                    <a:chOff x="430508" y="840847"/>
                    <a:chExt cx="850186" cy="5107799"/>
                  </a:xfrm>
                </p:grpSpPr>
                <p:grpSp>
                  <p:nvGrpSpPr>
                    <p:cNvPr id="77" name="Group 76"/>
                    <p:cNvGrpSpPr/>
                    <p:nvPr/>
                  </p:nvGrpSpPr>
                  <p:grpSpPr>
                    <a:xfrm>
                      <a:off x="430508" y="840847"/>
                      <a:ext cx="850186" cy="5107799"/>
                      <a:chOff x="430508" y="840847"/>
                      <a:chExt cx="850186" cy="5107799"/>
                    </a:xfrm>
                  </p:grpSpPr>
                  <p:grpSp>
                    <p:nvGrpSpPr>
                      <p:cNvPr id="79" name="Group 78"/>
                      <p:cNvGrpSpPr/>
                      <p:nvPr/>
                    </p:nvGrpSpPr>
                    <p:grpSpPr>
                      <a:xfrm>
                        <a:off x="430508" y="840847"/>
                        <a:ext cx="850186" cy="5107799"/>
                        <a:chOff x="516584" y="627983"/>
                        <a:chExt cx="850186" cy="5382064"/>
                      </a:xfrm>
                    </p:grpSpPr>
                    <p:sp>
                      <p:nvSpPr>
                        <p:cNvPr id="82" name="Rounded Rectangle 81">
                          <a:extLst>
                            <a:ext uri="{FF2B5EF4-FFF2-40B4-BE49-F238E27FC236}">
                              <a16:creationId xmlns:a16="http://schemas.microsoft.com/office/drawing/2014/main" xmlns="" id="{CEEC88D5-6CFD-4A48-8A0A-99E556642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6584" y="627983"/>
                          <a:ext cx="850186" cy="5382064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bg1">
                            <a:alpha val="9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83" name="Oval 82">
                          <a:extLst>
                            <a:ext uri="{FF2B5EF4-FFF2-40B4-BE49-F238E27FC236}">
                              <a16:creationId xmlns:a16="http://schemas.microsoft.com/office/drawing/2014/main" xmlns="" id="{1CA0854D-BD97-2E42-9045-BBB082B6E7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927" y="4997960"/>
                          <a:ext cx="695499" cy="69549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50000"/>
                            <a:alpha val="7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80" name="Freeform 79">
                        <a:hlinkClick r:id="rId20" action="ppaction://hlinksldjump"/>
                        <a:extLst>
                          <a:ext uri="{FF2B5EF4-FFF2-40B4-BE49-F238E27FC236}">
                            <a16:creationId xmlns:a16="http://schemas.microsoft.com/office/drawing/2014/main" xmlns="" id="{5ECBDC79-DF2C-E741-B2DB-8B23DDFA24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2726" y="1297088"/>
                        <a:ext cx="285750" cy="263052"/>
                      </a:xfrm>
                      <a:custGeom>
                        <a:avLst/>
                        <a:gdLst>
                          <a:gd name="connsiteX0" fmla="*/ 0 w 285750"/>
                          <a:gd name="connsiteY0" fmla="*/ 135731 h 277177"/>
                          <a:gd name="connsiteX1" fmla="*/ 0 w 285750"/>
                          <a:gd name="connsiteY1" fmla="*/ 277178 h 277177"/>
                          <a:gd name="connsiteX2" fmla="*/ 114300 w 285750"/>
                          <a:gd name="connsiteY2" fmla="*/ 277178 h 277177"/>
                          <a:gd name="connsiteX3" fmla="*/ 114300 w 285750"/>
                          <a:gd name="connsiteY3" fmla="*/ 158115 h 277177"/>
                          <a:gd name="connsiteX4" fmla="*/ 171450 w 285750"/>
                          <a:gd name="connsiteY4" fmla="*/ 158115 h 277177"/>
                          <a:gd name="connsiteX5" fmla="*/ 171450 w 285750"/>
                          <a:gd name="connsiteY5" fmla="*/ 277178 h 277177"/>
                          <a:gd name="connsiteX6" fmla="*/ 285750 w 285750"/>
                          <a:gd name="connsiteY6" fmla="*/ 277178 h 277177"/>
                          <a:gd name="connsiteX7" fmla="*/ 285750 w 285750"/>
                          <a:gd name="connsiteY7" fmla="*/ 135731 h 277177"/>
                          <a:gd name="connsiteX8" fmla="*/ 142875 w 285750"/>
                          <a:gd name="connsiteY8" fmla="*/ 0 h 277177"/>
                          <a:gd name="connsiteX9" fmla="*/ 0 w 285750"/>
                          <a:gd name="connsiteY9" fmla="*/ 135731 h 2771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85750" h="277177">
                            <a:moveTo>
                              <a:pt x="0" y="135731"/>
                            </a:moveTo>
                            <a:lnTo>
                              <a:pt x="0" y="277178"/>
                            </a:lnTo>
                            <a:lnTo>
                              <a:pt x="114300" y="277178"/>
                            </a:lnTo>
                            <a:lnTo>
                              <a:pt x="114300" y="158115"/>
                            </a:lnTo>
                            <a:lnTo>
                              <a:pt x="171450" y="158115"/>
                            </a:lnTo>
                            <a:lnTo>
                              <a:pt x="171450" y="277178"/>
                            </a:lnTo>
                            <a:lnTo>
                              <a:pt x="285750" y="277178"/>
                            </a:lnTo>
                            <a:lnTo>
                              <a:pt x="285750" y="135731"/>
                            </a:lnTo>
                            <a:lnTo>
                              <a:pt x="142875" y="0"/>
                            </a:lnTo>
                            <a:lnTo>
                              <a:pt x="0" y="135731"/>
                            </a:lnTo>
                            <a:close/>
                          </a:path>
                        </a:pathLst>
                      </a:custGeom>
                      <a:solidFill>
                        <a:srgbClr val="86A27A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81" name="Freeform 80">
                        <a:extLst>
                          <a:ext uri="{FF2B5EF4-FFF2-40B4-BE49-F238E27FC236}">
                            <a16:creationId xmlns:a16="http://schemas.microsoft.com/office/drawing/2014/main" xmlns="" id="{97D1328D-957A-2D47-8069-B3640CA85C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576" y="1221810"/>
                        <a:ext cx="400050" cy="197967"/>
                      </a:xfrm>
                      <a:custGeom>
                        <a:avLst/>
                        <a:gdLst>
                          <a:gd name="connsiteX0" fmla="*/ 200025 w 400050"/>
                          <a:gd name="connsiteY0" fmla="*/ 0 h 208597"/>
                          <a:gd name="connsiteX1" fmla="*/ 200025 w 400050"/>
                          <a:gd name="connsiteY1" fmla="*/ 0 h 208597"/>
                          <a:gd name="connsiteX2" fmla="*/ 0 w 400050"/>
                          <a:gd name="connsiteY2" fmla="*/ 190500 h 208597"/>
                          <a:gd name="connsiteX3" fmla="*/ 21431 w 400050"/>
                          <a:gd name="connsiteY3" fmla="*/ 208598 h 208597"/>
                          <a:gd name="connsiteX4" fmla="*/ 200025 w 400050"/>
                          <a:gd name="connsiteY4" fmla="*/ 39053 h 208597"/>
                          <a:gd name="connsiteX5" fmla="*/ 200025 w 400050"/>
                          <a:gd name="connsiteY5" fmla="*/ 39053 h 208597"/>
                          <a:gd name="connsiteX6" fmla="*/ 378619 w 400050"/>
                          <a:gd name="connsiteY6" fmla="*/ 208598 h 208597"/>
                          <a:gd name="connsiteX7" fmla="*/ 400050 w 400050"/>
                          <a:gd name="connsiteY7" fmla="*/ 190500 h 2085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00050" h="208597">
                            <a:moveTo>
                              <a:pt x="200025" y="0"/>
                            </a:moveTo>
                            <a:lnTo>
                              <a:pt x="200025" y="0"/>
                            </a:lnTo>
                            <a:lnTo>
                              <a:pt x="0" y="190500"/>
                            </a:lnTo>
                            <a:lnTo>
                              <a:pt x="21431" y="208598"/>
                            </a:lnTo>
                            <a:lnTo>
                              <a:pt x="200025" y="39053"/>
                            </a:lnTo>
                            <a:lnTo>
                              <a:pt x="200025" y="39053"/>
                            </a:lnTo>
                            <a:lnTo>
                              <a:pt x="378619" y="208598"/>
                            </a:lnTo>
                            <a:lnTo>
                              <a:pt x="400050" y="190500"/>
                            </a:lnTo>
                            <a:close/>
                          </a:path>
                        </a:pathLst>
                      </a:custGeom>
                      <a:solidFill>
                        <a:srgbClr val="86A27A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pic>
                  <p:nvPicPr>
                    <p:cNvPr id="78" name="Picture 77">
                      <a:hlinkClick r:id="rId21" action="ppaction://hlinksldjump"/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4236" y="1881591"/>
                      <a:ext cx="465414" cy="46541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6" name="Picture 75">
                    <a:hlinkClick r:id="rId23" action="ppaction://hlinksldjump"/>
                  </p:cNvPr>
                  <p:cNvPicPr>
                    <a:picLocks noChangeAspect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1944" y="2518288"/>
                    <a:ext cx="442242" cy="4422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4" name="Picture 73">
                  <a:hlinkClick r:id="rId25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61" y="3192993"/>
                  <a:ext cx="380781" cy="380781"/>
                </a:xfrm>
                <a:prstGeom prst="rect">
                  <a:avLst/>
                </a:prstGeom>
              </p:spPr>
            </p:pic>
          </p:grpSp>
          <p:pic>
            <p:nvPicPr>
              <p:cNvPr id="71" name="Picture 70">
                <a:hlinkClick r:id="rId27" action="ppaction://hlinksldjump"/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751" y="3770534"/>
                <a:ext cx="389784" cy="389784"/>
              </a:xfrm>
              <a:prstGeom prst="rect">
                <a:avLst/>
              </a:prstGeom>
            </p:spPr>
          </p:pic>
          <p:pic>
            <p:nvPicPr>
              <p:cNvPr id="72" name="Picture 71">
                <a:hlinkClick r:id="rId29" action="ppaction://hlinksldjump"/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031" y="4362274"/>
                <a:ext cx="471138" cy="471138"/>
              </a:xfrm>
              <a:prstGeom prst="rect">
                <a:avLst/>
              </a:prstGeom>
            </p:spPr>
          </p:pic>
        </p:grpSp>
        <p:pic>
          <p:nvPicPr>
            <p:cNvPr id="68" name="Picture 67">
              <a:hlinkClick r:id="rId31" action="ppaction://hlinksldjump"/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89" y="5069212"/>
              <a:ext cx="497899" cy="497899"/>
            </a:xfrm>
            <a:prstGeom prst="rect">
              <a:avLst/>
            </a:prstGeom>
          </p:spPr>
        </p:pic>
        <p:pic>
          <p:nvPicPr>
            <p:cNvPr id="69" name="Picture 68">
              <a:hlinkClick r:id="rId29" action="ppaction://hlinksldjump"/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37" y="4417415"/>
              <a:ext cx="367656" cy="367656"/>
            </a:xfrm>
            <a:prstGeom prst="rect">
              <a:avLst/>
            </a:prstGeom>
          </p:spPr>
        </p:pic>
      </p:grpSp>
      <p:pic>
        <p:nvPicPr>
          <p:cNvPr id="91" name="Graphic 63" descr="Circle with right arrow">
            <a:hlinkClick r:id="rId34" action="ppaction://hlinksldjump"/>
            <a:extLst>
              <a:ext uri="{FF2B5EF4-FFF2-40B4-BE49-F238E27FC236}">
                <a16:creationId xmlns:a16="http://schemas.microsoft.com/office/drawing/2014/main" xmlns="" id="{61DD2E85-66CE-E647-B50E-74308EC7D7A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 flipH="1">
            <a:off x="11598112" y="57474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83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156A2B5-D960-5F40-8367-CD9029B573E8}"/>
              </a:ext>
            </a:extLst>
          </p:cNvPr>
          <p:cNvSpPr txBox="1"/>
          <p:nvPr/>
        </p:nvSpPr>
        <p:spPr>
          <a:xfrm>
            <a:off x="4342806" y="886077"/>
            <a:ext cx="6887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FUTURE </a:t>
            </a:r>
            <a:r>
              <a:rPr lang="en-US" sz="28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SCOPES</a:t>
            </a:r>
            <a:endParaRPr lang="en-US" sz="2800" b="1" dirty="0">
              <a:solidFill>
                <a:srgbClr val="3C6250"/>
              </a:solidFill>
              <a:latin typeface="Montserrat Alternates Black" panose="00000A00000000000000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42806" y="1888369"/>
            <a:ext cx="4884617" cy="484990"/>
            <a:chOff x="2357929" y="2244947"/>
            <a:chExt cx="4884617" cy="484990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xmlns="" id="{081BBD15-F5A7-7442-8D03-D8B3189A22A7}"/>
                </a:ext>
              </a:extLst>
            </p:cNvPr>
            <p:cNvSpPr txBox="1"/>
            <p:nvPr/>
          </p:nvSpPr>
          <p:spPr>
            <a:xfrm>
              <a:off x="2357929" y="2244947"/>
              <a:ext cx="3484731" cy="484990"/>
            </a:xfrm>
            <a:prstGeom prst="rect">
              <a:avLst/>
            </a:prstGeom>
            <a:solidFill>
              <a:srgbClr val="F3E9D9"/>
            </a:solidFill>
          </p:spPr>
          <p:txBody>
            <a:bodyPr wrap="square" rtlCol="0">
              <a:spAutoFit/>
            </a:bodyPr>
            <a:lstStyle/>
            <a:p>
              <a:pPr lvl="1"/>
              <a:endParaRPr lang="en-GB" sz="1400" dirty="0">
                <a:solidFill>
                  <a:srgbClr val="416B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59946" y="2284233"/>
              <a:ext cx="448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86A27A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Future Enhancements:</a:t>
              </a:r>
              <a:endParaRPr lang="en-US" dirty="0">
                <a:solidFill>
                  <a:srgbClr val="86A27A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272920" y="2638801"/>
            <a:ext cx="54117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Introduce Multi User Support (account </a:t>
            </a:r>
            <a:r>
              <a:rPr lang="en-US" sz="1600" dirty="0" err="1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creaton</a:t>
            </a:r>
            <a:r>
              <a:rPr lang="en-US" sz="16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, login, logout)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Introduce password change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Unlimited Entries using </a:t>
            </a:r>
            <a:r>
              <a:rPr lang="en-US" sz="1600" dirty="0" err="1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malloc</a:t>
            </a:r>
            <a:r>
              <a:rPr lang="en-US" sz="16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() </a:t>
            </a:r>
            <a:r>
              <a:rPr lang="en-US" sz="1600" dirty="0" err="1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realloc</a:t>
            </a:r>
            <a:r>
              <a:rPr lang="en-US" sz="16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() instead of a fixed sized array.</a:t>
            </a:r>
          </a:p>
          <a:p>
            <a:pPr marL="285750" indent="-2857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Search by keyword alongside of date.</a:t>
            </a:r>
            <a:endParaRPr lang="en-US" sz="16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07" name="Picture 206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55" name="Group 54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430508" y="840847"/>
                <a:ext cx="850186" cy="5107799"/>
                <a:chOff x="430508" y="840847"/>
                <a:chExt cx="850186" cy="5107799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430508" y="840847"/>
                  <a:ext cx="850186" cy="5107799"/>
                  <a:chOff x="430508" y="840847"/>
                  <a:chExt cx="850186" cy="5107799"/>
                </a:xfrm>
              </p:grpSpPr>
              <p:grpSp>
                <p:nvGrpSpPr>
                  <p:cNvPr id="73" name="Group 72"/>
                  <p:cNvGrpSpPr/>
                  <p:nvPr/>
                </p:nvGrpSpPr>
                <p:grpSpPr>
                  <a:xfrm>
                    <a:off x="430508" y="840847"/>
                    <a:ext cx="850186" cy="5107799"/>
                    <a:chOff x="430508" y="840847"/>
                    <a:chExt cx="850186" cy="5107799"/>
                  </a:xfrm>
                </p:grpSpPr>
                <p:grpSp>
                  <p:nvGrpSpPr>
                    <p:cNvPr id="75" name="Group 74"/>
                    <p:cNvGrpSpPr/>
                    <p:nvPr/>
                  </p:nvGrpSpPr>
                  <p:grpSpPr>
                    <a:xfrm>
                      <a:off x="430508" y="840847"/>
                      <a:ext cx="850186" cy="5107799"/>
                      <a:chOff x="430508" y="840847"/>
                      <a:chExt cx="850186" cy="5107799"/>
                    </a:xfrm>
                  </p:grpSpPr>
                  <p:grpSp>
                    <p:nvGrpSpPr>
                      <p:cNvPr id="80" name="Group 79"/>
                      <p:cNvGrpSpPr/>
                      <p:nvPr/>
                    </p:nvGrpSpPr>
                    <p:grpSpPr>
                      <a:xfrm>
                        <a:off x="430508" y="840847"/>
                        <a:ext cx="850186" cy="5107799"/>
                        <a:chOff x="516584" y="627983"/>
                        <a:chExt cx="850186" cy="5382064"/>
                      </a:xfrm>
                    </p:grpSpPr>
                    <p:sp>
                      <p:nvSpPr>
                        <p:cNvPr id="82" name="Rounded Rectangle 81">
                          <a:extLst>
                            <a:ext uri="{FF2B5EF4-FFF2-40B4-BE49-F238E27FC236}">
                              <a16:creationId xmlns:a16="http://schemas.microsoft.com/office/drawing/2014/main" xmlns="" id="{CEEC88D5-6CFD-4A48-8A0A-99E556642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6584" y="627983"/>
                          <a:ext cx="850186" cy="5382064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bg1">
                            <a:alpha val="9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83" name="Oval 82">
                          <a:extLst>
                            <a:ext uri="{FF2B5EF4-FFF2-40B4-BE49-F238E27FC236}">
                              <a16:creationId xmlns:a16="http://schemas.microsoft.com/office/drawing/2014/main" xmlns="" id="{1CA0854D-BD97-2E42-9045-BBB082B6E7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927" y="4997960"/>
                          <a:ext cx="695499" cy="69549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50000"/>
                            <a:alpha val="7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78" name="Freeform 77">
                        <a:hlinkClick r:id="rId3" action="ppaction://hlinksldjump"/>
                        <a:extLst>
                          <a:ext uri="{FF2B5EF4-FFF2-40B4-BE49-F238E27FC236}">
                            <a16:creationId xmlns:a16="http://schemas.microsoft.com/office/drawing/2014/main" xmlns="" id="{5ECBDC79-DF2C-E741-B2DB-8B23DDFA24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2726" y="1297088"/>
                        <a:ext cx="285750" cy="263052"/>
                      </a:xfrm>
                      <a:custGeom>
                        <a:avLst/>
                        <a:gdLst>
                          <a:gd name="connsiteX0" fmla="*/ 0 w 285750"/>
                          <a:gd name="connsiteY0" fmla="*/ 135731 h 277177"/>
                          <a:gd name="connsiteX1" fmla="*/ 0 w 285750"/>
                          <a:gd name="connsiteY1" fmla="*/ 277178 h 277177"/>
                          <a:gd name="connsiteX2" fmla="*/ 114300 w 285750"/>
                          <a:gd name="connsiteY2" fmla="*/ 277178 h 277177"/>
                          <a:gd name="connsiteX3" fmla="*/ 114300 w 285750"/>
                          <a:gd name="connsiteY3" fmla="*/ 158115 h 277177"/>
                          <a:gd name="connsiteX4" fmla="*/ 171450 w 285750"/>
                          <a:gd name="connsiteY4" fmla="*/ 158115 h 277177"/>
                          <a:gd name="connsiteX5" fmla="*/ 171450 w 285750"/>
                          <a:gd name="connsiteY5" fmla="*/ 277178 h 277177"/>
                          <a:gd name="connsiteX6" fmla="*/ 285750 w 285750"/>
                          <a:gd name="connsiteY6" fmla="*/ 277178 h 277177"/>
                          <a:gd name="connsiteX7" fmla="*/ 285750 w 285750"/>
                          <a:gd name="connsiteY7" fmla="*/ 135731 h 277177"/>
                          <a:gd name="connsiteX8" fmla="*/ 142875 w 285750"/>
                          <a:gd name="connsiteY8" fmla="*/ 0 h 277177"/>
                          <a:gd name="connsiteX9" fmla="*/ 0 w 285750"/>
                          <a:gd name="connsiteY9" fmla="*/ 135731 h 2771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85750" h="277177">
                            <a:moveTo>
                              <a:pt x="0" y="135731"/>
                            </a:moveTo>
                            <a:lnTo>
                              <a:pt x="0" y="277178"/>
                            </a:lnTo>
                            <a:lnTo>
                              <a:pt x="114300" y="277178"/>
                            </a:lnTo>
                            <a:lnTo>
                              <a:pt x="114300" y="158115"/>
                            </a:lnTo>
                            <a:lnTo>
                              <a:pt x="171450" y="158115"/>
                            </a:lnTo>
                            <a:lnTo>
                              <a:pt x="171450" y="277178"/>
                            </a:lnTo>
                            <a:lnTo>
                              <a:pt x="285750" y="277178"/>
                            </a:lnTo>
                            <a:lnTo>
                              <a:pt x="285750" y="135731"/>
                            </a:lnTo>
                            <a:lnTo>
                              <a:pt x="142875" y="0"/>
                            </a:lnTo>
                            <a:lnTo>
                              <a:pt x="0" y="135731"/>
                            </a:lnTo>
                            <a:close/>
                          </a:path>
                        </a:pathLst>
                      </a:custGeom>
                      <a:solidFill>
                        <a:srgbClr val="86A27A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79" name="Freeform 78">
                        <a:extLst>
                          <a:ext uri="{FF2B5EF4-FFF2-40B4-BE49-F238E27FC236}">
                            <a16:creationId xmlns:a16="http://schemas.microsoft.com/office/drawing/2014/main" xmlns="" id="{97D1328D-957A-2D47-8069-B3640CA85C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576" y="1221810"/>
                        <a:ext cx="400050" cy="197967"/>
                      </a:xfrm>
                      <a:custGeom>
                        <a:avLst/>
                        <a:gdLst>
                          <a:gd name="connsiteX0" fmla="*/ 200025 w 400050"/>
                          <a:gd name="connsiteY0" fmla="*/ 0 h 208597"/>
                          <a:gd name="connsiteX1" fmla="*/ 200025 w 400050"/>
                          <a:gd name="connsiteY1" fmla="*/ 0 h 208597"/>
                          <a:gd name="connsiteX2" fmla="*/ 0 w 400050"/>
                          <a:gd name="connsiteY2" fmla="*/ 190500 h 208597"/>
                          <a:gd name="connsiteX3" fmla="*/ 21431 w 400050"/>
                          <a:gd name="connsiteY3" fmla="*/ 208598 h 208597"/>
                          <a:gd name="connsiteX4" fmla="*/ 200025 w 400050"/>
                          <a:gd name="connsiteY4" fmla="*/ 39053 h 208597"/>
                          <a:gd name="connsiteX5" fmla="*/ 200025 w 400050"/>
                          <a:gd name="connsiteY5" fmla="*/ 39053 h 208597"/>
                          <a:gd name="connsiteX6" fmla="*/ 378619 w 400050"/>
                          <a:gd name="connsiteY6" fmla="*/ 208598 h 208597"/>
                          <a:gd name="connsiteX7" fmla="*/ 400050 w 400050"/>
                          <a:gd name="connsiteY7" fmla="*/ 190500 h 2085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00050" h="208597">
                            <a:moveTo>
                              <a:pt x="200025" y="0"/>
                            </a:moveTo>
                            <a:lnTo>
                              <a:pt x="200025" y="0"/>
                            </a:lnTo>
                            <a:lnTo>
                              <a:pt x="0" y="190500"/>
                            </a:lnTo>
                            <a:lnTo>
                              <a:pt x="21431" y="208598"/>
                            </a:lnTo>
                            <a:lnTo>
                              <a:pt x="200025" y="39053"/>
                            </a:lnTo>
                            <a:lnTo>
                              <a:pt x="200025" y="39053"/>
                            </a:lnTo>
                            <a:lnTo>
                              <a:pt x="378619" y="208598"/>
                            </a:lnTo>
                            <a:lnTo>
                              <a:pt x="400050" y="190500"/>
                            </a:lnTo>
                            <a:close/>
                          </a:path>
                        </a:pathLst>
                      </a:custGeom>
                      <a:solidFill>
                        <a:srgbClr val="86A27A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pic>
                  <p:nvPicPr>
                    <p:cNvPr id="76" name="Picture 75">
                      <a:hlinkClick r:id="rId4" action="ppaction://hlinksldjump"/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4236" y="1881591"/>
                      <a:ext cx="465414" cy="46541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4" name="Picture 73">
                    <a:hlinkClick r:id="rId6" action="ppaction://hlinksldjump"/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1944" y="2518288"/>
                    <a:ext cx="442242" cy="4422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4" name="Picture 63">
                  <a:hlinkClick r:id="rId8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61" y="3192993"/>
                  <a:ext cx="380781" cy="380781"/>
                </a:xfrm>
                <a:prstGeom prst="rect">
                  <a:avLst/>
                </a:prstGeom>
              </p:spPr>
            </p:pic>
          </p:grpSp>
          <p:pic>
            <p:nvPicPr>
              <p:cNvPr id="57" name="Picture 56">
                <a:hlinkClick r:id="rId10" action="ppaction://hlinksldjump"/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751" y="3770534"/>
                <a:ext cx="389784" cy="389784"/>
              </a:xfrm>
              <a:prstGeom prst="rect">
                <a:avLst/>
              </a:prstGeom>
            </p:spPr>
          </p:pic>
          <p:pic>
            <p:nvPicPr>
              <p:cNvPr id="59" name="Picture 58">
                <a:hlinkClick r:id="rId12" action="ppaction://hlinksldjump"/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031" y="4362274"/>
                <a:ext cx="471138" cy="471138"/>
              </a:xfrm>
              <a:prstGeom prst="rect">
                <a:avLst/>
              </a:prstGeom>
            </p:spPr>
          </p:pic>
        </p:grpSp>
        <p:pic>
          <p:nvPicPr>
            <p:cNvPr id="161" name="Picture 160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89" y="5069212"/>
              <a:ext cx="497899" cy="497899"/>
            </a:xfrm>
            <a:prstGeom prst="rect">
              <a:avLst/>
            </a:prstGeom>
          </p:spPr>
        </p:pic>
        <p:pic>
          <p:nvPicPr>
            <p:cNvPr id="84" name="Picture 83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37" y="4417415"/>
              <a:ext cx="367656" cy="367656"/>
            </a:xfrm>
            <a:prstGeom prst="rect">
              <a:avLst/>
            </a:prstGeom>
          </p:spPr>
        </p:pic>
      </p:grpSp>
      <p:grpSp>
        <p:nvGrpSpPr>
          <p:cNvPr id="86" name="Group 85"/>
          <p:cNvGrpSpPr/>
          <p:nvPr/>
        </p:nvGrpSpPr>
        <p:grpSpPr>
          <a:xfrm>
            <a:off x="4977428" y="5211579"/>
            <a:ext cx="1597767" cy="953733"/>
            <a:chOff x="10422439" y="5150693"/>
            <a:chExt cx="1597767" cy="953733"/>
          </a:xfrm>
        </p:grpSpPr>
        <p:sp>
          <p:nvSpPr>
            <p:cNvPr id="87" name="Rounded Rectangle 86">
              <a:hlinkClick r:id="rId17" action="ppaction://hlinksldjump"/>
              <a:extLst>
                <a:ext uri="{FF2B5EF4-FFF2-40B4-BE49-F238E27FC236}">
                  <a16:creationId xmlns:a16="http://schemas.microsoft.com/office/drawing/2014/main" xmlns="" id="{D93160AF-B271-EE4C-B353-25B4E003F18B}"/>
                </a:ext>
              </a:extLst>
            </p:cNvPr>
            <p:cNvSpPr/>
            <p:nvPr/>
          </p:nvSpPr>
          <p:spPr>
            <a:xfrm>
              <a:off x="10676879" y="5519904"/>
              <a:ext cx="1343327" cy="584522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416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416B57"/>
                  </a:solidFill>
                  <a:latin typeface="Nexa Heavy" pitchFamily="2" charset="77"/>
                </a:rPr>
                <a:t>END</a:t>
              </a:r>
              <a:endParaRPr lang="x-none" sz="1400" b="1" dirty="0">
                <a:solidFill>
                  <a:srgbClr val="416B57"/>
                </a:solidFill>
                <a:latin typeface="Nexa Heavy" pitchFamily="2" charset="77"/>
              </a:endParaRPr>
            </a:p>
          </p:txBody>
        </p:sp>
        <p:sp>
          <p:nvSpPr>
            <p:cNvPr id="88" name="4-point Star 31">
              <a:extLst>
                <a:ext uri="{FF2B5EF4-FFF2-40B4-BE49-F238E27FC236}">
                  <a16:creationId xmlns:a16="http://schemas.microsoft.com/office/drawing/2014/main" xmlns="" id="{56BAAD89-C906-454F-A672-177D0D318D7A}"/>
                </a:ext>
              </a:extLst>
            </p:cNvPr>
            <p:cNvSpPr/>
            <p:nvPr/>
          </p:nvSpPr>
          <p:spPr>
            <a:xfrm rot="20756583">
              <a:off x="11380539" y="5150693"/>
              <a:ext cx="617188" cy="617188"/>
            </a:xfrm>
            <a:prstGeom prst="star4">
              <a:avLst>
                <a:gd name="adj" fmla="val 17563"/>
              </a:avLst>
            </a:prstGeom>
            <a:solidFill>
              <a:srgbClr val="86A2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9" name="4-point Star 32">
              <a:extLst>
                <a:ext uri="{FF2B5EF4-FFF2-40B4-BE49-F238E27FC236}">
                  <a16:creationId xmlns:a16="http://schemas.microsoft.com/office/drawing/2014/main" xmlns="" id="{C9A422A5-CE2E-5F44-AE3D-0F2DEB33F485}"/>
                </a:ext>
              </a:extLst>
            </p:cNvPr>
            <p:cNvSpPr/>
            <p:nvPr/>
          </p:nvSpPr>
          <p:spPr>
            <a:xfrm>
              <a:off x="10422439" y="5631978"/>
              <a:ext cx="449260" cy="449260"/>
            </a:xfrm>
            <a:prstGeom prst="star4">
              <a:avLst>
                <a:gd name="adj" fmla="val 125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pic>
        <p:nvPicPr>
          <p:cNvPr id="90" name="Graphic 15" descr="Circle with right arrow">
            <a:hlinkClick r:id="rId14" action="ppaction://hlinksldjump"/>
            <a:extLst>
              <a:ext uri="{FF2B5EF4-FFF2-40B4-BE49-F238E27FC236}">
                <a16:creationId xmlns:a16="http://schemas.microsoft.com/office/drawing/2014/main" xmlns="" id="{1C34EBCE-692F-894E-9C5F-D6CBCF41FF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132662" y="574747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82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val 93">
            <a:extLst>
              <a:ext uri="{FF2B5EF4-FFF2-40B4-BE49-F238E27FC236}">
                <a16:creationId xmlns:a16="http://schemas.microsoft.com/office/drawing/2014/main" xmlns="" id="{87867F23-AEB6-A74E-BEA7-BA61BE45B9BF}"/>
              </a:ext>
            </a:extLst>
          </p:cNvPr>
          <p:cNvSpPr/>
          <p:nvPr/>
        </p:nvSpPr>
        <p:spPr>
          <a:xfrm>
            <a:off x="9345663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8B6A3292-3F01-A149-8578-07A6D2222EC0}"/>
              </a:ext>
            </a:extLst>
          </p:cNvPr>
          <p:cNvSpPr/>
          <p:nvPr/>
        </p:nvSpPr>
        <p:spPr>
          <a:xfrm>
            <a:off x="9564514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8F0E4582-E2F9-6044-A20B-660CD0EA741B}"/>
              </a:ext>
            </a:extLst>
          </p:cNvPr>
          <p:cNvSpPr/>
          <p:nvPr/>
        </p:nvSpPr>
        <p:spPr>
          <a:xfrm>
            <a:off x="9783365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1280C54D-52B2-654F-97FB-07C641E0C3C1}"/>
              </a:ext>
            </a:extLst>
          </p:cNvPr>
          <p:cNvSpPr/>
          <p:nvPr/>
        </p:nvSpPr>
        <p:spPr>
          <a:xfrm>
            <a:off x="10002216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1FCEEB49-F00E-9143-A13A-8757CE1D5BA0}"/>
              </a:ext>
            </a:extLst>
          </p:cNvPr>
          <p:cNvSpPr/>
          <p:nvPr/>
        </p:nvSpPr>
        <p:spPr>
          <a:xfrm>
            <a:off x="10221067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F3C8DE15-6D93-7444-A238-50C642CF5385}"/>
              </a:ext>
            </a:extLst>
          </p:cNvPr>
          <p:cNvSpPr/>
          <p:nvPr/>
        </p:nvSpPr>
        <p:spPr>
          <a:xfrm>
            <a:off x="10439918" y="6302368"/>
            <a:ext cx="112365" cy="112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97ED5D37-3ABE-374E-8A1B-0057914D3F11}"/>
              </a:ext>
            </a:extLst>
          </p:cNvPr>
          <p:cNvSpPr/>
          <p:nvPr/>
        </p:nvSpPr>
        <p:spPr>
          <a:xfrm>
            <a:off x="10658769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156A2B5-D960-5F40-8367-CD9029B573E8}"/>
              </a:ext>
            </a:extLst>
          </p:cNvPr>
          <p:cNvSpPr txBox="1"/>
          <p:nvPr/>
        </p:nvSpPr>
        <p:spPr>
          <a:xfrm>
            <a:off x="2729800" y="2605334"/>
            <a:ext cx="7272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THANK YOU </a:t>
            </a:r>
          </a:p>
          <a:p>
            <a:pPr algn="ctr"/>
            <a:r>
              <a:rPr lang="en-US" sz="36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FOR YOUR ATTENTION!</a:t>
            </a:r>
            <a:endParaRPr lang="en-US" sz="3600" b="1" dirty="0">
              <a:solidFill>
                <a:srgbClr val="3C6250"/>
              </a:solidFill>
              <a:latin typeface="Montserrat Alternates Black" panose="00000A00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6BD118B0-128F-7542-A699-B302391DFDFA}"/>
              </a:ext>
            </a:extLst>
          </p:cNvPr>
          <p:cNvSpPr txBox="1"/>
          <p:nvPr/>
        </p:nvSpPr>
        <p:spPr>
          <a:xfrm>
            <a:off x="1754198" y="-5899215"/>
            <a:ext cx="4341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Nexa Heavy" pitchFamily="2" charset="77"/>
              </a:rPr>
              <a:t>BAB 4:</a:t>
            </a:r>
          </a:p>
          <a:p>
            <a:r>
              <a:rPr lang="en-US" sz="3600" b="1" dirty="0">
                <a:solidFill>
                  <a:schemeClr val="bg1"/>
                </a:solidFill>
                <a:latin typeface="Nexa Heavy" pitchFamily="2" charset="77"/>
              </a:rPr>
              <a:t>KESIMPULAN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xmlns="" id="{744D66AB-32F6-B342-8298-20B7BAEAD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31" r="17114"/>
          <a:stretch/>
        </p:blipFill>
        <p:spPr>
          <a:xfrm rot="16200000" flipH="1">
            <a:off x="5570962" y="-5641672"/>
            <a:ext cx="1089478" cy="1232677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48" name="Group 47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430508" y="840847"/>
                <a:ext cx="850186" cy="5107799"/>
                <a:chOff x="430508" y="840847"/>
                <a:chExt cx="850186" cy="5107799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430508" y="840847"/>
                  <a:ext cx="850186" cy="5107799"/>
                  <a:chOff x="430508" y="840847"/>
                  <a:chExt cx="850186" cy="5107799"/>
                </a:xfrm>
              </p:grpSpPr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430508" y="840847"/>
                    <a:ext cx="850186" cy="5107799"/>
                    <a:chOff x="430508" y="840847"/>
                    <a:chExt cx="850186" cy="5107799"/>
                  </a:xfrm>
                </p:grpSpPr>
                <p:grpSp>
                  <p:nvGrpSpPr>
                    <p:cNvPr id="59" name="Group 58"/>
                    <p:cNvGrpSpPr/>
                    <p:nvPr/>
                  </p:nvGrpSpPr>
                  <p:grpSpPr>
                    <a:xfrm>
                      <a:off x="430508" y="840847"/>
                      <a:ext cx="850186" cy="5107799"/>
                      <a:chOff x="430508" y="840847"/>
                      <a:chExt cx="850186" cy="5107799"/>
                    </a:xfrm>
                  </p:grpSpPr>
                  <p:grpSp>
                    <p:nvGrpSpPr>
                      <p:cNvPr id="62" name="Group 61"/>
                      <p:cNvGrpSpPr/>
                      <p:nvPr/>
                    </p:nvGrpSpPr>
                    <p:grpSpPr>
                      <a:xfrm>
                        <a:off x="430508" y="840847"/>
                        <a:ext cx="850186" cy="5107799"/>
                        <a:chOff x="516584" y="627983"/>
                        <a:chExt cx="850186" cy="5382064"/>
                      </a:xfrm>
                    </p:grpSpPr>
                    <p:sp>
                      <p:nvSpPr>
                        <p:cNvPr id="66" name="Rounded Rectangle 65">
                          <a:extLst>
                            <a:ext uri="{FF2B5EF4-FFF2-40B4-BE49-F238E27FC236}">
                              <a16:creationId xmlns:a16="http://schemas.microsoft.com/office/drawing/2014/main" xmlns="" id="{CEEC88D5-6CFD-4A48-8A0A-99E55664296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6584" y="627983"/>
                          <a:ext cx="850186" cy="5382064"/>
                        </a:xfrm>
                        <a:prstGeom prst="roundRect">
                          <a:avLst>
                            <a:gd name="adj" fmla="val 50000"/>
                          </a:avLst>
                        </a:prstGeom>
                        <a:solidFill>
                          <a:schemeClr val="bg1">
                            <a:alpha val="9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 dirty="0"/>
                        </a:p>
                      </p:txBody>
                    </p:sp>
                    <p:sp>
                      <p:nvSpPr>
                        <p:cNvPr id="67" name="Oval 66">
                          <a:extLst>
                            <a:ext uri="{FF2B5EF4-FFF2-40B4-BE49-F238E27FC236}">
                              <a16:creationId xmlns:a16="http://schemas.microsoft.com/office/drawing/2014/main" xmlns="" id="{1CA0854D-BD97-2E42-9045-BBB082B6E71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93927" y="4997960"/>
                          <a:ext cx="695499" cy="695499"/>
                        </a:xfrm>
                        <a:prstGeom prst="ellipse">
                          <a:avLst/>
                        </a:prstGeom>
                        <a:solidFill>
                          <a:schemeClr val="accent6">
                            <a:lumMod val="50000"/>
                            <a:alpha val="70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  <p:sp>
                    <p:nvSpPr>
                      <p:cNvPr id="63" name="Freeform 62">
                        <a:hlinkClick r:id="rId3" action="ppaction://hlinksldjump"/>
                        <a:extLst>
                          <a:ext uri="{FF2B5EF4-FFF2-40B4-BE49-F238E27FC236}">
                            <a16:creationId xmlns:a16="http://schemas.microsoft.com/office/drawing/2014/main" xmlns="" id="{5ECBDC79-DF2C-E741-B2DB-8B23DDFA24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2726" y="1297088"/>
                        <a:ext cx="285750" cy="263052"/>
                      </a:xfrm>
                      <a:custGeom>
                        <a:avLst/>
                        <a:gdLst>
                          <a:gd name="connsiteX0" fmla="*/ 0 w 285750"/>
                          <a:gd name="connsiteY0" fmla="*/ 135731 h 277177"/>
                          <a:gd name="connsiteX1" fmla="*/ 0 w 285750"/>
                          <a:gd name="connsiteY1" fmla="*/ 277178 h 277177"/>
                          <a:gd name="connsiteX2" fmla="*/ 114300 w 285750"/>
                          <a:gd name="connsiteY2" fmla="*/ 277178 h 277177"/>
                          <a:gd name="connsiteX3" fmla="*/ 114300 w 285750"/>
                          <a:gd name="connsiteY3" fmla="*/ 158115 h 277177"/>
                          <a:gd name="connsiteX4" fmla="*/ 171450 w 285750"/>
                          <a:gd name="connsiteY4" fmla="*/ 158115 h 277177"/>
                          <a:gd name="connsiteX5" fmla="*/ 171450 w 285750"/>
                          <a:gd name="connsiteY5" fmla="*/ 277178 h 277177"/>
                          <a:gd name="connsiteX6" fmla="*/ 285750 w 285750"/>
                          <a:gd name="connsiteY6" fmla="*/ 277178 h 277177"/>
                          <a:gd name="connsiteX7" fmla="*/ 285750 w 285750"/>
                          <a:gd name="connsiteY7" fmla="*/ 135731 h 277177"/>
                          <a:gd name="connsiteX8" fmla="*/ 142875 w 285750"/>
                          <a:gd name="connsiteY8" fmla="*/ 0 h 277177"/>
                          <a:gd name="connsiteX9" fmla="*/ 0 w 285750"/>
                          <a:gd name="connsiteY9" fmla="*/ 135731 h 27717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285750" h="277177">
                            <a:moveTo>
                              <a:pt x="0" y="135731"/>
                            </a:moveTo>
                            <a:lnTo>
                              <a:pt x="0" y="277178"/>
                            </a:lnTo>
                            <a:lnTo>
                              <a:pt x="114300" y="277178"/>
                            </a:lnTo>
                            <a:lnTo>
                              <a:pt x="114300" y="158115"/>
                            </a:lnTo>
                            <a:lnTo>
                              <a:pt x="171450" y="158115"/>
                            </a:lnTo>
                            <a:lnTo>
                              <a:pt x="171450" y="277178"/>
                            </a:lnTo>
                            <a:lnTo>
                              <a:pt x="285750" y="277178"/>
                            </a:lnTo>
                            <a:lnTo>
                              <a:pt x="285750" y="135731"/>
                            </a:lnTo>
                            <a:lnTo>
                              <a:pt x="142875" y="0"/>
                            </a:lnTo>
                            <a:lnTo>
                              <a:pt x="0" y="135731"/>
                            </a:lnTo>
                            <a:close/>
                          </a:path>
                        </a:pathLst>
                      </a:custGeom>
                      <a:solidFill>
                        <a:srgbClr val="86A27A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 dirty="0"/>
                      </a:p>
                    </p:txBody>
                  </p:sp>
                  <p:sp>
                    <p:nvSpPr>
                      <p:cNvPr id="64" name="Freeform 63">
                        <a:extLst>
                          <a:ext uri="{FF2B5EF4-FFF2-40B4-BE49-F238E27FC236}">
                            <a16:creationId xmlns:a16="http://schemas.microsoft.com/office/drawing/2014/main" xmlns="" id="{97D1328D-957A-2D47-8069-B3640CA85C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5576" y="1221810"/>
                        <a:ext cx="400050" cy="197967"/>
                      </a:xfrm>
                      <a:custGeom>
                        <a:avLst/>
                        <a:gdLst>
                          <a:gd name="connsiteX0" fmla="*/ 200025 w 400050"/>
                          <a:gd name="connsiteY0" fmla="*/ 0 h 208597"/>
                          <a:gd name="connsiteX1" fmla="*/ 200025 w 400050"/>
                          <a:gd name="connsiteY1" fmla="*/ 0 h 208597"/>
                          <a:gd name="connsiteX2" fmla="*/ 0 w 400050"/>
                          <a:gd name="connsiteY2" fmla="*/ 190500 h 208597"/>
                          <a:gd name="connsiteX3" fmla="*/ 21431 w 400050"/>
                          <a:gd name="connsiteY3" fmla="*/ 208598 h 208597"/>
                          <a:gd name="connsiteX4" fmla="*/ 200025 w 400050"/>
                          <a:gd name="connsiteY4" fmla="*/ 39053 h 208597"/>
                          <a:gd name="connsiteX5" fmla="*/ 200025 w 400050"/>
                          <a:gd name="connsiteY5" fmla="*/ 39053 h 208597"/>
                          <a:gd name="connsiteX6" fmla="*/ 378619 w 400050"/>
                          <a:gd name="connsiteY6" fmla="*/ 208598 h 208597"/>
                          <a:gd name="connsiteX7" fmla="*/ 400050 w 400050"/>
                          <a:gd name="connsiteY7" fmla="*/ 190500 h 20859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400050" h="208597">
                            <a:moveTo>
                              <a:pt x="200025" y="0"/>
                            </a:moveTo>
                            <a:lnTo>
                              <a:pt x="200025" y="0"/>
                            </a:lnTo>
                            <a:lnTo>
                              <a:pt x="0" y="190500"/>
                            </a:lnTo>
                            <a:lnTo>
                              <a:pt x="21431" y="208598"/>
                            </a:lnTo>
                            <a:lnTo>
                              <a:pt x="200025" y="39053"/>
                            </a:lnTo>
                            <a:lnTo>
                              <a:pt x="200025" y="39053"/>
                            </a:lnTo>
                            <a:lnTo>
                              <a:pt x="378619" y="208598"/>
                            </a:lnTo>
                            <a:lnTo>
                              <a:pt x="400050" y="190500"/>
                            </a:lnTo>
                            <a:close/>
                          </a:path>
                        </a:pathLst>
                      </a:custGeom>
                      <a:solidFill>
                        <a:srgbClr val="86A27A"/>
                      </a:solidFill>
                      <a:ln w="4763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en-US"/>
                      </a:p>
                    </p:txBody>
                  </p:sp>
                </p:grpSp>
                <p:pic>
                  <p:nvPicPr>
                    <p:cNvPr id="60" name="Picture 59">
                      <a:hlinkClick r:id="rId4" action="ppaction://hlinksldjump"/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4236" y="1881591"/>
                      <a:ext cx="465414" cy="46541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7" name="Picture 56">
                    <a:hlinkClick r:id="rId6" action="ppaction://hlinksldjump"/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1944" y="2518288"/>
                    <a:ext cx="442242" cy="44224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5" name="Picture 54">
                  <a:hlinkClick r:id="rId8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61" y="3192993"/>
                  <a:ext cx="380781" cy="380781"/>
                </a:xfrm>
                <a:prstGeom prst="rect">
                  <a:avLst/>
                </a:prstGeom>
              </p:spPr>
            </p:pic>
          </p:grpSp>
          <p:pic>
            <p:nvPicPr>
              <p:cNvPr id="52" name="Picture 51">
                <a:hlinkClick r:id="rId10" action="ppaction://hlinksldjump"/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751" y="3770534"/>
                <a:ext cx="389784" cy="389784"/>
              </a:xfrm>
              <a:prstGeom prst="rect">
                <a:avLst/>
              </a:prstGeom>
            </p:spPr>
          </p:pic>
          <p:pic>
            <p:nvPicPr>
              <p:cNvPr id="53" name="Picture 52">
                <a:hlinkClick r:id="rId12" action="ppaction://hlinksldjump"/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031" y="4362274"/>
                <a:ext cx="471138" cy="471138"/>
              </a:xfrm>
              <a:prstGeom prst="rect">
                <a:avLst/>
              </a:prstGeom>
            </p:spPr>
          </p:pic>
        </p:grpSp>
        <p:pic>
          <p:nvPicPr>
            <p:cNvPr id="49" name="Picture 48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889" y="5069212"/>
              <a:ext cx="497899" cy="497899"/>
            </a:xfrm>
            <a:prstGeom prst="rect">
              <a:avLst/>
            </a:prstGeom>
          </p:spPr>
        </p:pic>
        <p:pic>
          <p:nvPicPr>
            <p:cNvPr id="50" name="Picture 49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37" y="4417415"/>
              <a:ext cx="367656" cy="367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3819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5C6A5510-52C0-5B4A-8BAE-FF96B5A3DEC5}"/>
              </a:ext>
            </a:extLst>
          </p:cNvPr>
          <p:cNvSpPr txBox="1"/>
          <p:nvPr/>
        </p:nvSpPr>
        <p:spPr>
          <a:xfrm>
            <a:off x="3010027" y="-10594678"/>
            <a:ext cx="617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Nexa Heavy" pitchFamily="2" charset="77"/>
              </a:rPr>
              <a:t>Kelompok</a:t>
            </a:r>
            <a:r>
              <a:rPr lang="en-US" sz="4400" b="1" dirty="0">
                <a:solidFill>
                  <a:schemeClr val="bg1"/>
                </a:solidFill>
                <a:latin typeface="Nexa Heavy" pitchFamily="2" charset="77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exa Heavy" pitchFamily="2" charset="77"/>
              </a:rPr>
              <a:t>Garangan</a:t>
            </a:r>
            <a:endParaRPr lang="en-US" sz="4400" b="1" dirty="0">
              <a:solidFill>
                <a:schemeClr val="bg1"/>
              </a:solidFill>
              <a:latin typeface="Nexa Heavy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70F99C20-4D2D-7543-A4B1-7907F196B7FD}"/>
              </a:ext>
            </a:extLst>
          </p:cNvPr>
          <p:cNvSpPr txBox="1"/>
          <p:nvPr/>
        </p:nvSpPr>
        <p:spPr>
          <a:xfrm>
            <a:off x="3010026" y="-9954191"/>
            <a:ext cx="6171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Nexa Extra Light" pitchFamily="2" charset="77"/>
              </a:rPr>
              <a:t>Jurusan</a:t>
            </a:r>
            <a:r>
              <a:rPr lang="en-US" sz="2400" dirty="0">
                <a:solidFill>
                  <a:schemeClr val="bg1"/>
                </a:solidFill>
                <a:latin typeface="Nexa Extra Ligh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Nexa Extra Light" pitchFamily="2" charset="77"/>
              </a:rPr>
              <a:t>Seni</a:t>
            </a:r>
            <a:r>
              <a:rPr lang="en-US" sz="2400" dirty="0">
                <a:solidFill>
                  <a:schemeClr val="bg1"/>
                </a:solidFill>
                <a:latin typeface="Nexa Extra Ligh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Nexa Extra Light" pitchFamily="2" charset="77"/>
              </a:rPr>
              <a:t>Budaya</a:t>
            </a:r>
            <a:r>
              <a:rPr lang="en-US" sz="2400" dirty="0">
                <a:solidFill>
                  <a:schemeClr val="bg1"/>
                </a:solidFill>
                <a:latin typeface="Nexa Extra Ligh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Nexa Extra Light" pitchFamily="2" charset="77"/>
              </a:rPr>
              <a:t>Manusia</a:t>
            </a:r>
            <a:endParaRPr lang="en-US" sz="2400" dirty="0">
              <a:solidFill>
                <a:schemeClr val="bg1"/>
              </a:solidFill>
              <a:latin typeface="Nexa Extra Light" pitchFamily="2" charset="77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87867F23-AEB6-A74E-BEA7-BA61BE45B9BF}"/>
              </a:ext>
            </a:extLst>
          </p:cNvPr>
          <p:cNvSpPr/>
          <p:nvPr/>
        </p:nvSpPr>
        <p:spPr>
          <a:xfrm>
            <a:off x="9345663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8B6A3292-3F01-A149-8578-07A6D2222EC0}"/>
              </a:ext>
            </a:extLst>
          </p:cNvPr>
          <p:cNvSpPr/>
          <p:nvPr/>
        </p:nvSpPr>
        <p:spPr>
          <a:xfrm>
            <a:off x="9564514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8F0E4582-E2F9-6044-A20B-660CD0EA741B}"/>
              </a:ext>
            </a:extLst>
          </p:cNvPr>
          <p:cNvSpPr/>
          <p:nvPr/>
        </p:nvSpPr>
        <p:spPr>
          <a:xfrm>
            <a:off x="9783365" y="6302368"/>
            <a:ext cx="112365" cy="112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1280C54D-52B2-654F-97FB-07C641E0C3C1}"/>
              </a:ext>
            </a:extLst>
          </p:cNvPr>
          <p:cNvSpPr/>
          <p:nvPr/>
        </p:nvSpPr>
        <p:spPr>
          <a:xfrm>
            <a:off x="10002216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1FCEEB49-F00E-9143-A13A-8757CE1D5BA0}"/>
              </a:ext>
            </a:extLst>
          </p:cNvPr>
          <p:cNvSpPr/>
          <p:nvPr/>
        </p:nvSpPr>
        <p:spPr>
          <a:xfrm>
            <a:off x="10221067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F3C8DE15-6D93-7444-A238-50C642CF5385}"/>
              </a:ext>
            </a:extLst>
          </p:cNvPr>
          <p:cNvSpPr/>
          <p:nvPr/>
        </p:nvSpPr>
        <p:spPr>
          <a:xfrm>
            <a:off x="10439918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97ED5D37-3ABE-374E-8A1B-0057914D3F11}"/>
              </a:ext>
            </a:extLst>
          </p:cNvPr>
          <p:cNvSpPr/>
          <p:nvPr/>
        </p:nvSpPr>
        <p:spPr>
          <a:xfrm>
            <a:off x="10658769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156A2B5-D960-5F40-8367-CD9029B573E8}"/>
              </a:ext>
            </a:extLst>
          </p:cNvPr>
          <p:cNvSpPr txBox="1"/>
          <p:nvPr/>
        </p:nvSpPr>
        <p:spPr>
          <a:xfrm>
            <a:off x="1607813" y="816788"/>
            <a:ext cx="434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OBJECTIVES</a:t>
            </a:r>
            <a:endParaRPr lang="en-US" sz="3600" b="1" dirty="0">
              <a:solidFill>
                <a:srgbClr val="3C6250"/>
              </a:solidFill>
              <a:latin typeface="Montserrat Alternates Black" panose="00000A00000000000000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sp>
        <p:nvSpPr>
          <p:cNvPr id="148" name="Oval 147">
            <a:extLst>
              <a:ext uri="{FF2B5EF4-FFF2-40B4-BE49-F238E27FC236}">
                <a16:creationId xmlns:a16="http://schemas.microsoft.com/office/drawing/2014/main" xmlns="" id="{DA0013AD-8E4D-184B-B948-B8FD985043FB}"/>
              </a:ext>
            </a:extLst>
          </p:cNvPr>
          <p:cNvSpPr/>
          <p:nvPr/>
        </p:nvSpPr>
        <p:spPr>
          <a:xfrm>
            <a:off x="6778906" y="1688908"/>
            <a:ext cx="686352" cy="6650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416B57"/>
                </a:solidFill>
                <a:latin typeface="Nexa Heavy" pitchFamily="2" charset="77"/>
              </a:rPr>
              <a:t>0</a:t>
            </a:r>
            <a:r>
              <a:rPr lang="en-US" sz="1600" b="1" dirty="0">
                <a:solidFill>
                  <a:srgbClr val="416B57"/>
                </a:solidFill>
                <a:latin typeface="Nexa Heavy" pitchFamily="2" charset="77"/>
              </a:rPr>
              <a:t>5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xmlns="" id="{DA0013AD-8E4D-184B-B948-B8FD985043FB}"/>
              </a:ext>
            </a:extLst>
          </p:cNvPr>
          <p:cNvSpPr/>
          <p:nvPr/>
        </p:nvSpPr>
        <p:spPr>
          <a:xfrm>
            <a:off x="1663021" y="2808207"/>
            <a:ext cx="686352" cy="6650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16B57"/>
                </a:solidFill>
                <a:latin typeface="Nexa Heavy" pitchFamily="2" charset="77"/>
              </a:rPr>
              <a:t>0</a:t>
            </a:r>
            <a:r>
              <a:rPr lang="en-US" sz="1600" b="1" dirty="0" smtClean="0">
                <a:solidFill>
                  <a:srgbClr val="416B57"/>
                </a:solidFill>
                <a:latin typeface="Nexa Heavy" pitchFamily="2" charset="77"/>
              </a:rPr>
              <a:t>2</a:t>
            </a:r>
            <a:endParaRPr lang="en-US" sz="1600" b="1" dirty="0">
              <a:solidFill>
                <a:srgbClr val="416B57"/>
              </a:solidFill>
              <a:latin typeface="Nexa Heavy" pitchFamily="2" charset="77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xmlns="" id="{DA0013AD-8E4D-184B-B948-B8FD985043FB}"/>
              </a:ext>
            </a:extLst>
          </p:cNvPr>
          <p:cNvSpPr/>
          <p:nvPr/>
        </p:nvSpPr>
        <p:spPr>
          <a:xfrm>
            <a:off x="1663021" y="5078324"/>
            <a:ext cx="686352" cy="6650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416B57"/>
                </a:solidFill>
                <a:latin typeface="Nexa Heavy" pitchFamily="2" charset="77"/>
              </a:rPr>
              <a:t>0</a:t>
            </a:r>
            <a:r>
              <a:rPr lang="en-US" sz="1600" b="1" dirty="0">
                <a:solidFill>
                  <a:srgbClr val="416B57"/>
                </a:solidFill>
                <a:latin typeface="Nexa Heavy" pitchFamily="2" charset="77"/>
              </a:rPr>
              <a:t>4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xmlns="" id="{DA0013AD-8E4D-184B-B948-B8FD985043FB}"/>
              </a:ext>
            </a:extLst>
          </p:cNvPr>
          <p:cNvSpPr/>
          <p:nvPr/>
        </p:nvSpPr>
        <p:spPr>
          <a:xfrm>
            <a:off x="1663021" y="3959386"/>
            <a:ext cx="686352" cy="6650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416B57"/>
                </a:solidFill>
                <a:latin typeface="Nexa Heavy" pitchFamily="2" charset="77"/>
              </a:rPr>
              <a:t>0</a:t>
            </a:r>
            <a:r>
              <a:rPr lang="en-US" sz="1600" b="1" dirty="0">
                <a:solidFill>
                  <a:srgbClr val="416B57"/>
                </a:solidFill>
                <a:latin typeface="Nexa Heavy" pitchFamily="2" charset="77"/>
              </a:rPr>
              <a:t>3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xmlns="" id="{DA0013AD-8E4D-184B-B948-B8FD985043FB}"/>
              </a:ext>
            </a:extLst>
          </p:cNvPr>
          <p:cNvSpPr/>
          <p:nvPr/>
        </p:nvSpPr>
        <p:spPr>
          <a:xfrm>
            <a:off x="1663021" y="1688908"/>
            <a:ext cx="686352" cy="66501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416B57"/>
                </a:solidFill>
                <a:latin typeface="Nexa Heavy" pitchFamily="2" charset="77"/>
              </a:rPr>
              <a:t>0</a:t>
            </a:r>
            <a:r>
              <a:rPr lang="en-US" sz="1600" b="1" dirty="0">
                <a:solidFill>
                  <a:srgbClr val="416B57"/>
                </a:solidFill>
                <a:latin typeface="Nexa Heavy" pitchFamily="2" charset="77"/>
              </a:rPr>
              <a:t>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892679" y="2827176"/>
            <a:ext cx="4578583" cy="2920523"/>
            <a:chOff x="7439891" y="3059420"/>
            <a:chExt cx="4235525" cy="2553031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xmlns="" id="{0E9D355B-11ED-0345-A07A-16E1A99E2780}"/>
                </a:ext>
              </a:extLst>
            </p:cNvPr>
            <p:cNvSpPr/>
            <p:nvPr/>
          </p:nvSpPr>
          <p:spPr>
            <a:xfrm>
              <a:off x="7439891" y="3059420"/>
              <a:ext cx="4235525" cy="2468543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0440" y="3059421"/>
              <a:ext cx="3092878" cy="255303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495742" y="2862717"/>
            <a:ext cx="373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Perform Core Diary Operations (CRUD</a:t>
            </a:r>
            <a:r>
              <a:rPr lang="en-US" sz="1400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):</a:t>
            </a:r>
          </a:p>
          <a:p>
            <a:r>
              <a:rPr lang="en-US" sz="11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now, all operations are based on </a:t>
            </a:r>
            <a:r>
              <a:rPr lang="en-US" sz="1100" b="1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dates (YYYY-MM-DD format)</a:t>
            </a:r>
            <a:r>
              <a:rPr lang="en-US" sz="11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— one entry per date is allowed.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78101" y="3997073"/>
            <a:ext cx="3754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Store Data with Basic Encryption:</a:t>
            </a:r>
            <a:r>
              <a:rPr lang="en-US" dirty="0"/>
              <a:t/>
            </a:r>
            <a:br>
              <a:rPr lang="en-US" dirty="0"/>
            </a:br>
            <a:r>
              <a:rPr lang="en-US" sz="11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</a:t>
            </a:r>
            <a:r>
              <a:rPr lang="en-US" sz="1100" b="1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XOR encryption</a:t>
            </a:r>
            <a:r>
              <a:rPr lang="en-US" sz="11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to store data securely in a binary file, preventing direct reading or tampering.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2468013" y="1712025"/>
            <a:ext cx="373691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Build a Secure Personal Diary System:</a:t>
            </a:r>
            <a:r>
              <a:rPr lang="en-US" sz="1400" dirty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/>
            </a:r>
            <a:br>
              <a:rPr lang="en-US" sz="1400" dirty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1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 C-based console application that lets users maintain personal diary entries </a:t>
            </a:r>
            <a:r>
              <a:rPr lang="en-US" sz="1100" b="1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locally and securely</a:t>
            </a:r>
            <a:r>
              <a:rPr lang="en-US" sz="11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  <a:endParaRPr lang="en-US" sz="10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601722" y="1671996"/>
            <a:ext cx="395882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Apply and Demonstrate Core C </a:t>
            </a:r>
            <a:r>
              <a:rPr lang="en-US" sz="1400" b="1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Concepts: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1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 this project to reinforce understanding of </a:t>
            </a:r>
            <a:r>
              <a:rPr lang="en-US" sz="1100" b="1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structures, arrays, functions, conditionals, loops, and file I/O</a:t>
            </a:r>
            <a:r>
              <a:rPr lang="en-US" sz="11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  <a:endParaRPr lang="en-US" sz="10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2462948" y="5103236"/>
            <a:ext cx="373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Simplify User Input and </a:t>
            </a:r>
            <a:r>
              <a:rPr lang="en-US" sz="1400" b="1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Experience:</a:t>
            </a:r>
            <a:r>
              <a:rPr lang="en-US" sz="1400" dirty="0">
                <a:latin typeface="Segoe UI Black" panose="020B0A02040204020203" pitchFamily="34" charset="0"/>
                <a:ea typeface="Segoe UI Black" panose="020B0A02040204020203" pitchFamily="34" charset="0"/>
              </a:rPr>
              <a:t/>
            </a:r>
            <a:br>
              <a:rPr lang="en-US" sz="1400" dirty="0"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1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Offer meaningful prompts, warnings, and instructions for smooth interaction.</a:t>
            </a:r>
            <a:endParaRPr lang="en-US" sz="10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9" name="Graphic 15" descr="Circle with right arrow">
            <a:hlinkClick r:id="rId4" action="ppaction://hlinksldjump"/>
            <a:extLst>
              <a:ext uri="{FF2B5EF4-FFF2-40B4-BE49-F238E27FC236}">
                <a16:creationId xmlns:a16="http://schemas.microsoft.com/office/drawing/2014/main" xmlns="" id="{1C34EBCE-692F-894E-9C5F-D6CBCF41F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1132662" y="5747470"/>
            <a:ext cx="457200" cy="4572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77" name="Group 76"/>
            <p:cNvGrpSpPr/>
            <p:nvPr/>
          </p:nvGrpSpPr>
          <p:grpSpPr>
            <a:xfrm>
              <a:off x="430508" y="840847"/>
              <a:ext cx="850186" cy="5107799"/>
              <a:chOff x="516584" y="627983"/>
              <a:chExt cx="850186" cy="5382064"/>
            </a:xfrm>
          </p:grpSpPr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xmlns="" id="{CEEC88D5-6CFD-4A48-8A0A-99E556642964}"/>
                  </a:ext>
                </a:extLst>
              </p:cNvPr>
              <p:cNvSpPr/>
              <p:nvPr/>
            </p:nvSpPr>
            <p:spPr>
              <a:xfrm>
                <a:off x="516584" y="627983"/>
                <a:ext cx="850186" cy="5382064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xmlns="" id="{1CA0854D-BD97-2E42-9045-BBB082B6E71F}"/>
                  </a:ext>
                </a:extLst>
              </p:cNvPr>
              <p:cNvSpPr/>
              <p:nvPr/>
            </p:nvSpPr>
            <p:spPr>
              <a:xfrm>
                <a:off x="593927" y="913676"/>
                <a:ext cx="695499" cy="695499"/>
              </a:xfrm>
              <a:prstGeom prst="ellipse">
                <a:avLst/>
              </a:prstGeom>
              <a:solidFill>
                <a:schemeClr val="accent6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xmlns="" id="{19E063D4-3331-DC4B-BE74-DE5414895808}"/>
                  </a:ext>
                </a:extLst>
              </p:cNvPr>
              <p:cNvGrpSpPr/>
              <p:nvPr/>
            </p:nvGrpSpPr>
            <p:grpSpPr>
              <a:xfrm>
                <a:off x="732919" y="1029402"/>
                <a:ext cx="400050" cy="381476"/>
                <a:chOff x="5667375" y="3210398"/>
                <a:chExt cx="400050" cy="381476"/>
              </a:xfrm>
              <a:solidFill>
                <a:schemeClr val="bg1"/>
              </a:solidFill>
            </p:grpSpPr>
            <p:sp>
              <p:nvSpPr>
                <p:cNvPr id="82" name="Freeform 81">
                  <a:extLst>
                    <a:ext uri="{FF2B5EF4-FFF2-40B4-BE49-F238E27FC236}">
                      <a16:creationId xmlns:a16="http://schemas.microsoft.com/office/drawing/2014/main" xmlns="" id="{97D1328D-957A-2D47-8069-B3640CA85C0F}"/>
                    </a:ext>
                  </a:extLst>
                </p:cNvPr>
                <p:cNvSpPr/>
                <p:nvPr/>
              </p:nvSpPr>
              <p:spPr>
                <a:xfrm>
                  <a:off x="5667375" y="3210398"/>
                  <a:ext cx="400050" cy="208597"/>
                </a:xfrm>
                <a:custGeom>
                  <a:avLst/>
                  <a:gdLst>
                    <a:gd name="connsiteX0" fmla="*/ 200025 w 400050"/>
                    <a:gd name="connsiteY0" fmla="*/ 0 h 208597"/>
                    <a:gd name="connsiteX1" fmla="*/ 200025 w 400050"/>
                    <a:gd name="connsiteY1" fmla="*/ 0 h 208597"/>
                    <a:gd name="connsiteX2" fmla="*/ 0 w 400050"/>
                    <a:gd name="connsiteY2" fmla="*/ 190500 h 208597"/>
                    <a:gd name="connsiteX3" fmla="*/ 21431 w 400050"/>
                    <a:gd name="connsiteY3" fmla="*/ 208598 h 208597"/>
                    <a:gd name="connsiteX4" fmla="*/ 200025 w 400050"/>
                    <a:gd name="connsiteY4" fmla="*/ 39053 h 208597"/>
                    <a:gd name="connsiteX5" fmla="*/ 200025 w 400050"/>
                    <a:gd name="connsiteY5" fmla="*/ 39053 h 208597"/>
                    <a:gd name="connsiteX6" fmla="*/ 378619 w 400050"/>
                    <a:gd name="connsiteY6" fmla="*/ 208598 h 208597"/>
                    <a:gd name="connsiteX7" fmla="*/ 400050 w 400050"/>
                    <a:gd name="connsiteY7" fmla="*/ 190500 h 208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0050" h="208597">
                      <a:moveTo>
                        <a:pt x="200025" y="0"/>
                      </a:moveTo>
                      <a:lnTo>
                        <a:pt x="200025" y="0"/>
                      </a:lnTo>
                      <a:lnTo>
                        <a:pt x="0" y="190500"/>
                      </a:lnTo>
                      <a:lnTo>
                        <a:pt x="21431" y="208598"/>
                      </a:lnTo>
                      <a:lnTo>
                        <a:pt x="200025" y="39053"/>
                      </a:lnTo>
                      <a:lnTo>
                        <a:pt x="200025" y="39053"/>
                      </a:lnTo>
                      <a:lnTo>
                        <a:pt x="378619" y="208598"/>
                      </a:lnTo>
                      <a:lnTo>
                        <a:pt x="400050" y="190500"/>
                      </a:lnTo>
                      <a:close/>
                    </a:path>
                  </a:pathLst>
                </a:custGeom>
                <a:grpFill/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 82">
                  <a:hlinkClick r:id="rId4" action="ppaction://hlinksldjump"/>
                  <a:extLst>
                    <a:ext uri="{FF2B5EF4-FFF2-40B4-BE49-F238E27FC236}">
                      <a16:creationId xmlns:a16="http://schemas.microsoft.com/office/drawing/2014/main" xmlns="" id="{5ECBDC79-DF2C-E741-B2DB-8B23DDFA2477}"/>
                    </a:ext>
                  </a:extLst>
                </p:cNvPr>
                <p:cNvSpPr/>
                <p:nvPr/>
              </p:nvSpPr>
              <p:spPr>
                <a:xfrm>
                  <a:off x="5733257" y="3314697"/>
                  <a:ext cx="285750" cy="277177"/>
                </a:xfrm>
                <a:custGeom>
                  <a:avLst/>
                  <a:gdLst>
                    <a:gd name="connsiteX0" fmla="*/ 0 w 285750"/>
                    <a:gd name="connsiteY0" fmla="*/ 135731 h 277177"/>
                    <a:gd name="connsiteX1" fmla="*/ 0 w 285750"/>
                    <a:gd name="connsiteY1" fmla="*/ 277178 h 277177"/>
                    <a:gd name="connsiteX2" fmla="*/ 114300 w 285750"/>
                    <a:gd name="connsiteY2" fmla="*/ 277178 h 277177"/>
                    <a:gd name="connsiteX3" fmla="*/ 114300 w 285750"/>
                    <a:gd name="connsiteY3" fmla="*/ 158115 h 277177"/>
                    <a:gd name="connsiteX4" fmla="*/ 171450 w 285750"/>
                    <a:gd name="connsiteY4" fmla="*/ 158115 h 277177"/>
                    <a:gd name="connsiteX5" fmla="*/ 171450 w 285750"/>
                    <a:gd name="connsiteY5" fmla="*/ 277178 h 277177"/>
                    <a:gd name="connsiteX6" fmla="*/ 285750 w 285750"/>
                    <a:gd name="connsiteY6" fmla="*/ 277178 h 277177"/>
                    <a:gd name="connsiteX7" fmla="*/ 285750 w 285750"/>
                    <a:gd name="connsiteY7" fmla="*/ 135731 h 277177"/>
                    <a:gd name="connsiteX8" fmla="*/ 142875 w 285750"/>
                    <a:gd name="connsiteY8" fmla="*/ 0 h 277177"/>
                    <a:gd name="connsiteX9" fmla="*/ 0 w 285750"/>
                    <a:gd name="connsiteY9" fmla="*/ 135731 h 27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5750" h="277177">
                      <a:moveTo>
                        <a:pt x="0" y="135731"/>
                      </a:moveTo>
                      <a:lnTo>
                        <a:pt x="0" y="277178"/>
                      </a:lnTo>
                      <a:lnTo>
                        <a:pt x="114300" y="277178"/>
                      </a:lnTo>
                      <a:lnTo>
                        <a:pt x="114300" y="158115"/>
                      </a:lnTo>
                      <a:lnTo>
                        <a:pt x="171450" y="158115"/>
                      </a:lnTo>
                      <a:lnTo>
                        <a:pt x="171450" y="277178"/>
                      </a:lnTo>
                      <a:lnTo>
                        <a:pt x="285750" y="277178"/>
                      </a:lnTo>
                      <a:lnTo>
                        <a:pt x="285750" y="135731"/>
                      </a:lnTo>
                      <a:lnTo>
                        <a:pt x="142875" y="0"/>
                      </a:lnTo>
                      <a:lnTo>
                        <a:pt x="0" y="135731"/>
                      </a:lnTo>
                      <a:close/>
                    </a:path>
                  </a:pathLst>
                </a:custGeom>
                <a:grpFill/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72" name="Picture 71">
              <a:hlinkClick r:id="rId15" action="ppaction://hlinksldjump"/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44" y="2518288"/>
              <a:ext cx="442242" cy="442242"/>
            </a:xfrm>
            <a:prstGeom prst="rect">
              <a:avLst/>
            </a:prstGeom>
          </p:spPr>
        </p:pic>
        <p:pic>
          <p:nvPicPr>
            <p:cNvPr id="73" name="Picture 72">
              <a:hlinkClick r:id="rId17" action="ppaction://hlinksldjump"/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61" y="3192993"/>
              <a:ext cx="380781" cy="380781"/>
            </a:xfrm>
            <a:prstGeom prst="rect">
              <a:avLst/>
            </a:prstGeom>
          </p:spPr>
        </p:pic>
        <p:pic>
          <p:nvPicPr>
            <p:cNvPr id="74" name="Picture 73">
              <a:hlinkClick r:id="rId19" action="ppaction://hlinksldjump"/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51" y="3770534"/>
              <a:ext cx="389784" cy="389784"/>
            </a:xfrm>
            <a:prstGeom prst="rect">
              <a:avLst/>
            </a:prstGeom>
          </p:spPr>
        </p:pic>
        <p:pic>
          <p:nvPicPr>
            <p:cNvPr id="75" name="Picture 74">
              <a:hlinkClick r:id="rId21" action="ppaction://hlinksldjump"/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37" y="4417415"/>
              <a:ext cx="367656" cy="367656"/>
            </a:xfrm>
            <a:prstGeom prst="rect">
              <a:avLst/>
            </a:prstGeom>
          </p:spPr>
        </p:pic>
        <p:pic>
          <p:nvPicPr>
            <p:cNvPr id="76" name="Picture 75">
              <a:hlinkClick r:id="rId23" action="ppaction://hlinksldjump"/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36" y="1881591"/>
              <a:ext cx="465414" cy="465414"/>
            </a:xfrm>
            <a:prstGeom prst="rect">
              <a:avLst/>
            </a:prstGeom>
          </p:spPr>
        </p:pic>
      </p:grpSp>
      <p:pic>
        <p:nvPicPr>
          <p:cNvPr id="84" name="Picture 83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5" y="5029247"/>
            <a:ext cx="518985" cy="5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51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xmlns="" id="{5C6A5510-52C0-5B4A-8BAE-FF96B5A3DEC5}"/>
              </a:ext>
            </a:extLst>
          </p:cNvPr>
          <p:cNvSpPr txBox="1"/>
          <p:nvPr/>
        </p:nvSpPr>
        <p:spPr>
          <a:xfrm>
            <a:off x="3010027" y="-10594678"/>
            <a:ext cx="6171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Nexa Heavy" pitchFamily="2" charset="77"/>
              </a:rPr>
              <a:t>Kelompok</a:t>
            </a:r>
            <a:r>
              <a:rPr lang="en-US" sz="4400" b="1" dirty="0">
                <a:solidFill>
                  <a:schemeClr val="bg1"/>
                </a:solidFill>
                <a:latin typeface="Nexa Heavy" pitchFamily="2" charset="77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Nexa Heavy" pitchFamily="2" charset="77"/>
              </a:rPr>
              <a:t>Garangan</a:t>
            </a:r>
            <a:endParaRPr lang="en-US" sz="4400" b="1" dirty="0">
              <a:solidFill>
                <a:schemeClr val="bg1"/>
              </a:solidFill>
              <a:latin typeface="Nexa Heavy" pitchFamily="2" charset="7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70F99C20-4D2D-7543-A4B1-7907F196B7FD}"/>
              </a:ext>
            </a:extLst>
          </p:cNvPr>
          <p:cNvSpPr txBox="1"/>
          <p:nvPr/>
        </p:nvSpPr>
        <p:spPr>
          <a:xfrm>
            <a:off x="3010026" y="-9954191"/>
            <a:ext cx="6171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Nexa Extra Light" pitchFamily="2" charset="77"/>
              </a:rPr>
              <a:t>Jurusan</a:t>
            </a:r>
            <a:r>
              <a:rPr lang="en-US" sz="2400" dirty="0">
                <a:solidFill>
                  <a:schemeClr val="bg1"/>
                </a:solidFill>
                <a:latin typeface="Nexa Extra Ligh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Nexa Extra Light" pitchFamily="2" charset="77"/>
              </a:rPr>
              <a:t>Seni</a:t>
            </a:r>
            <a:r>
              <a:rPr lang="en-US" sz="2400" dirty="0">
                <a:solidFill>
                  <a:schemeClr val="bg1"/>
                </a:solidFill>
                <a:latin typeface="Nexa Extra Ligh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Nexa Extra Light" pitchFamily="2" charset="77"/>
              </a:rPr>
              <a:t>Budaya</a:t>
            </a:r>
            <a:r>
              <a:rPr lang="en-US" sz="2400" dirty="0">
                <a:solidFill>
                  <a:schemeClr val="bg1"/>
                </a:solidFill>
                <a:latin typeface="Nexa Extra Light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Nexa Extra Light" pitchFamily="2" charset="77"/>
              </a:rPr>
              <a:t>Manusia</a:t>
            </a:r>
            <a:endParaRPr lang="en-US" sz="2400" dirty="0">
              <a:solidFill>
                <a:schemeClr val="bg1"/>
              </a:solidFill>
              <a:latin typeface="Nexa Extra Light" pitchFamily="2" charset="77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87867F23-AEB6-A74E-BEA7-BA61BE45B9BF}"/>
              </a:ext>
            </a:extLst>
          </p:cNvPr>
          <p:cNvSpPr/>
          <p:nvPr/>
        </p:nvSpPr>
        <p:spPr>
          <a:xfrm>
            <a:off x="9345663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8B6A3292-3F01-A149-8578-07A6D2222EC0}"/>
              </a:ext>
            </a:extLst>
          </p:cNvPr>
          <p:cNvSpPr/>
          <p:nvPr/>
        </p:nvSpPr>
        <p:spPr>
          <a:xfrm>
            <a:off x="9564514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8F0E4582-E2F9-6044-A20B-660CD0EA741B}"/>
              </a:ext>
            </a:extLst>
          </p:cNvPr>
          <p:cNvSpPr/>
          <p:nvPr/>
        </p:nvSpPr>
        <p:spPr>
          <a:xfrm>
            <a:off x="9783365" y="6302368"/>
            <a:ext cx="112365" cy="112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1280C54D-52B2-654F-97FB-07C641E0C3C1}"/>
              </a:ext>
            </a:extLst>
          </p:cNvPr>
          <p:cNvSpPr/>
          <p:nvPr/>
        </p:nvSpPr>
        <p:spPr>
          <a:xfrm>
            <a:off x="10002216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1FCEEB49-F00E-9143-A13A-8757CE1D5BA0}"/>
              </a:ext>
            </a:extLst>
          </p:cNvPr>
          <p:cNvSpPr/>
          <p:nvPr/>
        </p:nvSpPr>
        <p:spPr>
          <a:xfrm>
            <a:off x="10221067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F3C8DE15-6D93-7444-A238-50C642CF5385}"/>
              </a:ext>
            </a:extLst>
          </p:cNvPr>
          <p:cNvSpPr/>
          <p:nvPr/>
        </p:nvSpPr>
        <p:spPr>
          <a:xfrm>
            <a:off x="10439918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97ED5D37-3ABE-374E-8A1B-0057914D3F11}"/>
              </a:ext>
            </a:extLst>
          </p:cNvPr>
          <p:cNvSpPr/>
          <p:nvPr/>
        </p:nvSpPr>
        <p:spPr>
          <a:xfrm>
            <a:off x="10658769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156A2B5-D960-5F40-8367-CD9029B573E8}"/>
              </a:ext>
            </a:extLst>
          </p:cNvPr>
          <p:cNvSpPr txBox="1"/>
          <p:nvPr/>
        </p:nvSpPr>
        <p:spPr>
          <a:xfrm>
            <a:off x="1607814" y="816788"/>
            <a:ext cx="4952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AUTHENTICATION</a:t>
            </a:r>
            <a:endParaRPr lang="en-US" sz="2800" b="1" dirty="0">
              <a:solidFill>
                <a:srgbClr val="3C6250"/>
              </a:solidFill>
              <a:latin typeface="Montserrat Alternates Black" panose="00000A00000000000000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grpSp>
        <p:nvGrpSpPr>
          <p:cNvPr id="126" name="Group 125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418508" y="2781995"/>
            <a:ext cx="4106382" cy="2621712"/>
            <a:chOff x="7365635" y="3101129"/>
            <a:chExt cx="4106382" cy="2621712"/>
          </a:xfrm>
        </p:grpSpPr>
        <p:grpSp>
          <p:nvGrpSpPr>
            <p:cNvPr id="70" name="Group 69"/>
            <p:cNvGrpSpPr/>
            <p:nvPr/>
          </p:nvGrpSpPr>
          <p:grpSpPr>
            <a:xfrm>
              <a:off x="7365635" y="3101129"/>
              <a:ext cx="4106382" cy="2621712"/>
              <a:chOff x="7496558" y="2627865"/>
              <a:chExt cx="4106382" cy="2621712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xmlns="" id="{56A54487-6A5F-2E44-B40E-F670B6DF6589}"/>
                  </a:ext>
                </a:extLst>
              </p:cNvPr>
              <p:cNvSpPr/>
              <p:nvPr/>
            </p:nvSpPr>
            <p:spPr>
              <a:xfrm>
                <a:off x="7770302" y="2897168"/>
                <a:ext cx="3832638" cy="2352409"/>
              </a:xfrm>
              <a:prstGeom prst="roundRect">
                <a:avLst>
                  <a:gd name="adj" fmla="val 10835"/>
                </a:avLst>
              </a:prstGeom>
              <a:solidFill>
                <a:srgbClr val="416B5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pic>
            <p:nvPicPr>
              <p:cNvPr id="72" name="Graphic 37" descr="Pin">
                <a:extLst>
                  <a:ext uri="{FF2B5EF4-FFF2-40B4-BE49-F238E27FC236}">
                    <a16:creationId xmlns:a16="http://schemas.microsoft.com/office/drawing/2014/main" xmlns="" id="{6EB22F1B-9308-B043-BE84-F271A7B19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50000"/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7496558" y="2627865"/>
                <a:ext cx="613076" cy="613076"/>
              </a:xfrm>
              <a:prstGeom prst="rect">
                <a:avLst/>
              </a:prstGeom>
            </p:spPr>
          </p:pic>
        </p:grpSp>
        <p:grpSp>
          <p:nvGrpSpPr>
            <p:cNvPr id="74" name="Group 73"/>
            <p:cNvGrpSpPr/>
            <p:nvPr/>
          </p:nvGrpSpPr>
          <p:grpSpPr>
            <a:xfrm>
              <a:off x="8467035" y="3183244"/>
              <a:ext cx="2125545" cy="317914"/>
              <a:chOff x="4111540" y="1716221"/>
              <a:chExt cx="2125545" cy="317914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xmlns="" id="{6213E6F0-AFCD-D74A-B825-EFFC6813ACAB}"/>
                  </a:ext>
                </a:extLst>
              </p:cNvPr>
              <p:cNvSpPr txBox="1"/>
              <p:nvPr/>
            </p:nvSpPr>
            <p:spPr>
              <a:xfrm>
                <a:off x="4111540" y="1726358"/>
                <a:ext cx="2125545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lvl="1"/>
                <a:endParaRPr lang="en-GB" sz="1400" dirty="0">
                  <a:solidFill>
                    <a:srgbClr val="416B5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490886" y="1716221"/>
                <a:ext cx="14121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86A27A"/>
                    </a:solidFill>
                    <a:latin typeface="Nexa Heavy"/>
                    <a:ea typeface="Segoe UI Black" panose="020B0A02040204020203" pitchFamily="34" charset="0"/>
                  </a:rPr>
                  <a:t>c</a:t>
                </a:r>
                <a:r>
                  <a:rPr lang="en-US" sz="1400" dirty="0" smtClean="0">
                    <a:solidFill>
                      <a:srgbClr val="86A27A"/>
                    </a:solidFill>
                    <a:latin typeface="Nexa Heavy"/>
                    <a:ea typeface="Segoe UI Black" panose="020B0A02040204020203" pitchFamily="34" charset="0"/>
                  </a:rPr>
                  <a:t>ode snippet</a:t>
                </a:r>
                <a:endParaRPr lang="en-US" sz="1400" dirty="0">
                  <a:solidFill>
                    <a:srgbClr val="86A27A"/>
                  </a:solidFill>
                  <a:latin typeface="Nexa Heavy"/>
                  <a:ea typeface="Segoe UI Black" panose="020B0A02040204020203" pitchFamily="34" charset="0"/>
                </a:endParaRP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7912620" y="3823339"/>
              <a:ext cx="338735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if</a:t>
              </a:r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(x == 1212</a:t>
              </a:r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) {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printf</a:t>
              </a: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("You have logged in successfully\n");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    return 1;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</a:t>
              </a:r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} </a:t>
              </a:r>
              <a:r>
                <a:rPr lang="en-US" sz="1200" b="1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else</a:t>
              </a:r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 {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200" b="1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printf</a:t>
              </a: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("You Have Entered a Wrong PIN\n");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    return 0;</a:t>
              </a:r>
            </a:p>
            <a:p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   }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649384" y="1642250"/>
            <a:ext cx="4516524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b="1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Entry </a:t>
            </a:r>
            <a:r>
              <a:rPr lang="en-US" sz="1400" b="1" dirty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Point: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/>
            </a:r>
            <a:b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When the program starts, it immediately calls the authenticate() function</a:t>
            </a: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 User is prompted to enter a PIN.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12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b="1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Why </a:t>
            </a:r>
            <a:r>
              <a:rPr lang="en-US" sz="1400" b="1" dirty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Authentication First?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/>
            </a:r>
            <a:b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 protect the diary content from unauthorized access. Without correct credentials, no other features are accessible</a:t>
            </a: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12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1400" dirty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1400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How it works: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PIN check (1212) before access</a:t>
            </a:r>
          </a:p>
          <a:p>
            <a:pPr marL="171450" lvl="0" indent="-1714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Wrong PIN? Access denied.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12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Arial" panose="020B0604020202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7994920" y="1320794"/>
            <a:ext cx="3115110" cy="1044650"/>
            <a:chOff x="7978711" y="1611333"/>
            <a:chExt cx="3115110" cy="104465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8711" y="1874824"/>
              <a:ext cx="3115110" cy="781159"/>
            </a:xfrm>
            <a:prstGeom prst="roundRect">
              <a:avLst/>
            </a:prstGeom>
          </p:spPr>
        </p:pic>
        <p:grpSp>
          <p:nvGrpSpPr>
            <p:cNvPr id="79" name="Group 78"/>
            <p:cNvGrpSpPr/>
            <p:nvPr/>
          </p:nvGrpSpPr>
          <p:grpSpPr>
            <a:xfrm>
              <a:off x="8578557" y="1611333"/>
              <a:ext cx="1828800" cy="347472"/>
              <a:chOff x="4111541" y="1721699"/>
              <a:chExt cx="1765310" cy="312436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xmlns="" id="{6213E6F0-AFCD-D74A-B825-EFFC6813ACAB}"/>
                  </a:ext>
                </a:extLst>
              </p:cNvPr>
              <p:cNvSpPr txBox="1"/>
              <p:nvPr/>
            </p:nvSpPr>
            <p:spPr>
              <a:xfrm>
                <a:off x="4111541" y="1726358"/>
                <a:ext cx="1765310" cy="307777"/>
              </a:xfrm>
              <a:prstGeom prst="rect">
                <a:avLst/>
              </a:prstGeom>
              <a:solidFill>
                <a:srgbClr val="416B57"/>
              </a:solidFill>
            </p:spPr>
            <p:txBody>
              <a:bodyPr wrap="square" rtlCol="0">
                <a:spAutoFit/>
              </a:bodyPr>
              <a:lstStyle/>
              <a:p>
                <a:pPr lvl="1"/>
                <a:endParaRPr lang="en-GB" sz="1400" dirty="0">
                  <a:solidFill>
                    <a:srgbClr val="416B5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304346" y="1721699"/>
                <a:ext cx="1494604" cy="2529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Nexa Heavy"/>
                    <a:ea typeface="Segoe UI Black" panose="020B0A02040204020203" pitchFamily="34" charset="0"/>
                  </a:rPr>
                  <a:t>s</a:t>
                </a:r>
                <a:r>
                  <a:rPr lang="en-US" sz="1400" dirty="0" smtClean="0">
                    <a:solidFill>
                      <a:schemeClr val="bg1"/>
                    </a:solidFill>
                    <a:latin typeface="Nexa Heavy"/>
                    <a:ea typeface="Segoe UI Black" panose="020B0A02040204020203" pitchFamily="34" charset="0"/>
                  </a:rPr>
                  <a:t>ample output</a:t>
                </a:r>
                <a:endParaRPr lang="en-US" sz="1400" dirty="0">
                  <a:solidFill>
                    <a:schemeClr val="bg1"/>
                  </a:solidFill>
                  <a:latin typeface="Nexa Heavy"/>
                  <a:ea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82" name="Group 81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430508" y="840847"/>
                <a:ext cx="850186" cy="5107799"/>
                <a:chOff x="516584" y="627983"/>
                <a:chExt cx="850186" cy="5382064"/>
              </a:xfrm>
            </p:grpSpPr>
            <p:sp>
              <p:nvSpPr>
                <p:cNvPr id="93" name="Rounded Rectangle 92">
                  <a:extLst>
                    <a:ext uri="{FF2B5EF4-FFF2-40B4-BE49-F238E27FC236}">
                      <a16:creationId xmlns:a16="http://schemas.microsoft.com/office/drawing/2014/main" xmlns="" id="{CEEC88D5-6CFD-4A48-8A0A-99E556642964}"/>
                    </a:ext>
                  </a:extLst>
                </p:cNvPr>
                <p:cNvSpPr/>
                <p:nvPr/>
              </p:nvSpPr>
              <p:spPr>
                <a:xfrm>
                  <a:off x="516584" y="627983"/>
                  <a:ext cx="850186" cy="538206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alpha val="9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xmlns="" id="{1CA0854D-BD97-2E42-9045-BBB082B6E71F}"/>
                    </a:ext>
                  </a:extLst>
                </p:cNvPr>
                <p:cNvSpPr/>
                <p:nvPr/>
              </p:nvSpPr>
              <p:spPr>
                <a:xfrm>
                  <a:off x="591686" y="1620997"/>
                  <a:ext cx="695499" cy="695499"/>
                </a:xfrm>
                <a:prstGeom prst="ellipse">
                  <a:avLst/>
                </a:prstGeom>
                <a:solidFill>
                  <a:schemeClr val="accent6">
                    <a:lumMod val="50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84" name="Picture 83">
                <a:hlinkClick r:id="rId13" action="ppaction://hlinksldjump"/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944" y="2518288"/>
                <a:ext cx="442242" cy="442242"/>
              </a:xfrm>
              <a:prstGeom prst="rect">
                <a:avLst/>
              </a:prstGeom>
            </p:spPr>
          </p:pic>
          <p:pic>
            <p:nvPicPr>
              <p:cNvPr id="85" name="Picture 84">
                <a:hlinkClick r:id="rId15" action="ppaction://hlinksldjump"/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4961" y="3192993"/>
                <a:ext cx="380781" cy="380781"/>
              </a:xfrm>
              <a:prstGeom prst="rect">
                <a:avLst/>
              </a:prstGeom>
            </p:spPr>
          </p:pic>
          <p:pic>
            <p:nvPicPr>
              <p:cNvPr id="86" name="Picture 85">
                <a:hlinkClick r:id="rId17" action="ppaction://hlinksldjump"/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751" y="3770534"/>
                <a:ext cx="389784" cy="389784"/>
              </a:xfrm>
              <a:prstGeom prst="rect">
                <a:avLst/>
              </a:prstGeom>
            </p:spPr>
          </p:pic>
          <p:pic>
            <p:nvPicPr>
              <p:cNvPr id="88" name="Picture 87">
                <a:hlinkClick r:id="rId19" action="ppaction://hlinksldjump"/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237" y="4417415"/>
                <a:ext cx="367656" cy="367656"/>
              </a:xfrm>
              <a:prstGeom prst="rect">
                <a:avLst/>
              </a:prstGeom>
            </p:spPr>
          </p:pic>
        </p:grpSp>
        <p:sp>
          <p:nvSpPr>
            <p:cNvPr id="105" name="Freeform 104">
              <a:hlinkClick r:id="rId21" action="ppaction://hlinksldjump"/>
              <a:extLst>
                <a:ext uri="{FF2B5EF4-FFF2-40B4-BE49-F238E27FC236}">
                  <a16:creationId xmlns:a16="http://schemas.microsoft.com/office/drawing/2014/main" xmlns="" id="{5ECBDC79-DF2C-E741-B2DB-8B23DDFA2477}"/>
                </a:ext>
              </a:extLst>
            </p:cNvPr>
            <p:cNvSpPr/>
            <p:nvPr/>
          </p:nvSpPr>
          <p:spPr>
            <a:xfrm>
              <a:off x="712726" y="1297088"/>
              <a:ext cx="285750" cy="263052"/>
            </a:xfrm>
            <a:custGeom>
              <a:avLst/>
              <a:gdLst>
                <a:gd name="connsiteX0" fmla="*/ 0 w 285750"/>
                <a:gd name="connsiteY0" fmla="*/ 135731 h 277177"/>
                <a:gd name="connsiteX1" fmla="*/ 0 w 285750"/>
                <a:gd name="connsiteY1" fmla="*/ 277178 h 277177"/>
                <a:gd name="connsiteX2" fmla="*/ 114300 w 285750"/>
                <a:gd name="connsiteY2" fmla="*/ 277178 h 277177"/>
                <a:gd name="connsiteX3" fmla="*/ 114300 w 285750"/>
                <a:gd name="connsiteY3" fmla="*/ 158115 h 277177"/>
                <a:gd name="connsiteX4" fmla="*/ 171450 w 285750"/>
                <a:gd name="connsiteY4" fmla="*/ 158115 h 277177"/>
                <a:gd name="connsiteX5" fmla="*/ 171450 w 285750"/>
                <a:gd name="connsiteY5" fmla="*/ 277178 h 277177"/>
                <a:gd name="connsiteX6" fmla="*/ 285750 w 285750"/>
                <a:gd name="connsiteY6" fmla="*/ 277178 h 277177"/>
                <a:gd name="connsiteX7" fmla="*/ 285750 w 285750"/>
                <a:gd name="connsiteY7" fmla="*/ 135731 h 277177"/>
                <a:gd name="connsiteX8" fmla="*/ 142875 w 285750"/>
                <a:gd name="connsiteY8" fmla="*/ 0 h 277177"/>
                <a:gd name="connsiteX9" fmla="*/ 0 w 285750"/>
                <a:gd name="connsiteY9" fmla="*/ 135731 h 277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5750" h="277177">
                  <a:moveTo>
                    <a:pt x="0" y="135731"/>
                  </a:moveTo>
                  <a:lnTo>
                    <a:pt x="0" y="277178"/>
                  </a:lnTo>
                  <a:lnTo>
                    <a:pt x="114300" y="277178"/>
                  </a:lnTo>
                  <a:lnTo>
                    <a:pt x="114300" y="158115"/>
                  </a:lnTo>
                  <a:lnTo>
                    <a:pt x="171450" y="158115"/>
                  </a:lnTo>
                  <a:lnTo>
                    <a:pt x="171450" y="277178"/>
                  </a:lnTo>
                  <a:lnTo>
                    <a:pt x="285750" y="277178"/>
                  </a:lnTo>
                  <a:lnTo>
                    <a:pt x="285750" y="135731"/>
                  </a:lnTo>
                  <a:lnTo>
                    <a:pt x="142875" y="0"/>
                  </a:lnTo>
                  <a:lnTo>
                    <a:pt x="0" y="135731"/>
                  </a:lnTo>
                  <a:close/>
                </a:path>
              </a:pathLst>
            </a:custGeom>
            <a:solidFill>
              <a:srgbClr val="86A27A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xmlns="" id="{97D1328D-957A-2D47-8069-B3640CA85C0F}"/>
                </a:ext>
              </a:extLst>
            </p:cNvPr>
            <p:cNvSpPr/>
            <p:nvPr/>
          </p:nvSpPr>
          <p:spPr>
            <a:xfrm>
              <a:off x="655576" y="1221810"/>
              <a:ext cx="400050" cy="197967"/>
            </a:xfrm>
            <a:custGeom>
              <a:avLst/>
              <a:gdLst>
                <a:gd name="connsiteX0" fmla="*/ 200025 w 400050"/>
                <a:gd name="connsiteY0" fmla="*/ 0 h 208597"/>
                <a:gd name="connsiteX1" fmla="*/ 200025 w 400050"/>
                <a:gd name="connsiteY1" fmla="*/ 0 h 208597"/>
                <a:gd name="connsiteX2" fmla="*/ 0 w 400050"/>
                <a:gd name="connsiteY2" fmla="*/ 190500 h 208597"/>
                <a:gd name="connsiteX3" fmla="*/ 21431 w 400050"/>
                <a:gd name="connsiteY3" fmla="*/ 208598 h 208597"/>
                <a:gd name="connsiteX4" fmla="*/ 200025 w 400050"/>
                <a:gd name="connsiteY4" fmla="*/ 39053 h 208597"/>
                <a:gd name="connsiteX5" fmla="*/ 200025 w 400050"/>
                <a:gd name="connsiteY5" fmla="*/ 39053 h 208597"/>
                <a:gd name="connsiteX6" fmla="*/ 378619 w 400050"/>
                <a:gd name="connsiteY6" fmla="*/ 208598 h 208597"/>
                <a:gd name="connsiteX7" fmla="*/ 400050 w 400050"/>
                <a:gd name="connsiteY7" fmla="*/ 190500 h 20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0050" h="208597">
                  <a:moveTo>
                    <a:pt x="200025" y="0"/>
                  </a:moveTo>
                  <a:lnTo>
                    <a:pt x="200025" y="0"/>
                  </a:lnTo>
                  <a:lnTo>
                    <a:pt x="0" y="190500"/>
                  </a:lnTo>
                  <a:lnTo>
                    <a:pt x="21431" y="208598"/>
                  </a:lnTo>
                  <a:lnTo>
                    <a:pt x="200025" y="39053"/>
                  </a:lnTo>
                  <a:lnTo>
                    <a:pt x="200025" y="39053"/>
                  </a:lnTo>
                  <a:lnTo>
                    <a:pt x="378619" y="208598"/>
                  </a:lnTo>
                  <a:lnTo>
                    <a:pt x="400050" y="190500"/>
                  </a:lnTo>
                  <a:close/>
                </a:path>
              </a:pathLst>
            </a:custGeom>
            <a:solidFill>
              <a:srgbClr val="86A27A"/>
            </a:solidFill>
            <a:ln w="47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4" name="Picture 23">
              <a:hlinkClick r:id="rId22" action="ppaction://hlinksldjump"/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85" y="1931162"/>
              <a:ext cx="414350" cy="414350"/>
            </a:xfrm>
            <a:prstGeom prst="rect">
              <a:avLst/>
            </a:prstGeom>
          </p:spPr>
        </p:pic>
      </p:grpSp>
      <p:pic>
        <p:nvPicPr>
          <p:cNvPr id="107" name="Picture 106">
            <a:hlinkClick r:id="rId24" action="ppaction://hlinksldjump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5" y="5029247"/>
            <a:ext cx="518985" cy="5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067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val 93">
            <a:extLst>
              <a:ext uri="{FF2B5EF4-FFF2-40B4-BE49-F238E27FC236}">
                <a16:creationId xmlns:a16="http://schemas.microsoft.com/office/drawing/2014/main" xmlns="" id="{87867F23-AEB6-A74E-BEA7-BA61BE45B9BF}"/>
              </a:ext>
            </a:extLst>
          </p:cNvPr>
          <p:cNvSpPr/>
          <p:nvPr/>
        </p:nvSpPr>
        <p:spPr>
          <a:xfrm>
            <a:off x="9345663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8B6A3292-3F01-A149-8578-07A6D2222EC0}"/>
              </a:ext>
            </a:extLst>
          </p:cNvPr>
          <p:cNvSpPr/>
          <p:nvPr/>
        </p:nvSpPr>
        <p:spPr>
          <a:xfrm>
            <a:off x="9564514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8F0E4582-E2F9-6044-A20B-660CD0EA741B}"/>
              </a:ext>
            </a:extLst>
          </p:cNvPr>
          <p:cNvSpPr/>
          <p:nvPr/>
        </p:nvSpPr>
        <p:spPr>
          <a:xfrm>
            <a:off x="9783365" y="6302368"/>
            <a:ext cx="112365" cy="112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1280C54D-52B2-654F-97FB-07C641E0C3C1}"/>
              </a:ext>
            </a:extLst>
          </p:cNvPr>
          <p:cNvSpPr/>
          <p:nvPr/>
        </p:nvSpPr>
        <p:spPr>
          <a:xfrm>
            <a:off x="10002216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1FCEEB49-F00E-9143-A13A-8757CE1D5BA0}"/>
              </a:ext>
            </a:extLst>
          </p:cNvPr>
          <p:cNvSpPr/>
          <p:nvPr/>
        </p:nvSpPr>
        <p:spPr>
          <a:xfrm>
            <a:off x="10221067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F3C8DE15-6D93-7444-A238-50C642CF5385}"/>
              </a:ext>
            </a:extLst>
          </p:cNvPr>
          <p:cNvSpPr/>
          <p:nvPr/>
        </p:nvSpPr>
        <p:spPr>
          <a:xfrm>
            <a:off x="10439918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97ED5D37-3ABE-374E-8A1B-0057914D3F11}"/>
              </a:ext>
            </a:extLst>
          </p:cNvPr>
          <p:cNvSpPr/>
          <p:nvPr/>
        </p:nvSpPr>
        <p:spPr>
          <a:xfrm>
            <a:off x="10658769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156A2B5-D960-5F40-8367-CD9029B573E8}"/>
              </a:ext>
            </a:extLst>
          </p:cNvPr>
          <p:cNvSpPr txBox="1"/>
          <p:nvPr/>
        </p:nvSpPr>
        <p:spPr>
          <a:xfrm>
            <a:off x="2723482" y="741738"/>
            <a:ext cx="90169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DESIGN &amp; ADDITION OF ENTRIES</a:t>
            </a:r>
            <a:endParaRPr lang="en-US" sz="2800" b="1" dirty="0">
              <a:solidFill>
                <a:srgbClr val="3C6250"/>
              </a:solidFill>
              <a:latin typeface="Montserrat Alternates Black" panose="00000A00000000000000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0086FF54-366A-5045-9182-A11F25484927}"/>
              </a:ext>
            </a:extLst>
          </p:cNvPr>
          <p:cNvSpPr/>
          <p:nvPr/>
        </p:nvSpPr>
        <p:spPr>
          <a:xfrm>
            <a:off x="1668122" y="1395643"/>
            <a:ext cx="3144982" cy="4314845"/>
          </a:xfrm>
          <a:prstGeom prst="round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xmlns="" id="{96F659B6-F2C0-FF4A-88D2-D9E4B096FE6B}"/>
              </a:ext>
            </a:extLst>
          </p:cNvPr>
          <p:cNvSpPr/>
          <p:nvPr/>
        </p:nvSpPr>
        <p:spPr>
          <a:xfrm>
            <a:off x="5200532" y="1448645"/>
            <a:ext cx="3144982" cy="4314845"/>
          </a:xfrm>
          <a:prstGeom prst="round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xmlns="" id="{D0FDDF30-B6FD-684A-BEFF-5F8F598AEEF7}"/>
              </a:ext>
            </a:extLst>
          </p:cNvPr>
          <p:cNvSpPr/>
          <p:nvPr/>
        </p:nvSpPr>
        <p:spPr>
          <a:xfrm>
            <a:off x="8732942" y="1501647"/>
            <a:ext cx="3144982" cy="4314845"/>
          </a:xfrm>
          <a:prstGeom prst="round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552CACB1-27CE-ED4F-A95E-20A311DD7834}"/>
              </a:ext>
            </a:extLst>
          </p:cNvPr>
          <p:cNvSpPr txBox="1"/>
          <p:nvPr/>
        </p:nvSpPr>
        <p:spPr>
          <a:xfrm>
            <a:off x="1754198" y="-6225077"/>
            <a:ext cx="5477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Nexa Heavy" pitchFamily="2" charset="77"/>
              </a:rPr>
              <a:t>RUMUSAN MASALAH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646353" y="2180234"/>
            <a:ext cx="3268946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416B5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After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416B5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successful PIN authentication, user sees a menu with options: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416B57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</a:t>
            </a:r>
            <a:r>
              <a:rPr lang="en-US" sz="1200" dirty="0" smtClean="0">
                <a:solidFill>
                  <a:srgbClr val="416B57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      </a:t>
            </a:r>
            <a:r>
              <a:rPr lang="en-US" sz="1200" baseline="0" dirty="0" smtClean="0">
                <a:solidFill>
                  <a:srgbClr val="416B57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1. Add Entry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416B57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        2. View Entry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416B57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        3. Search Entry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416B57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        4. Edit Entry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416B57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        5. Delete Entry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416B57"/>
                </a:solidFill>
                <a:latin typeface="Consolas" panose="020B0609020204030204" pitchFamily="49" charset="0"/>
                <a:ea typeface="Segoe UI Black" panose="020B0A02040204020203" pitchFamily="34" charset="0"/>
              </a:rPr>
              <a:t>         6. Exit </a:t>
            </a:r>
          </a:p>
          <a:p>
            <a:pPr marL="228600" indent="-2286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rgbClr val="416B57"/>
              </a:solidFill>
              <a:effectLst/>
              <a:latin typeface="Consolas" panose="020B0609020204030204" pitchFamily="49" charset="0"/>
              <a:ea typeface="Segoe UI Black" panose="020B0A02040204020203" pitchFamily="34" charset="0"/>
            </a:endParaRP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system keeps running inside a loop, asking for a choice.</a:t>
            </a:r>
          </a:p>
          <a:p>
            <a:pPr marL="171450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rgbClr val="416B5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Based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416B5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 on the number entered, it calls the relevant function, like </a:t>
            </a:r>
            <a:r>
              <a:rPr kumimoji="0" lang="en-US" sz="1200" b="0" i="0" u="none" strike="noStrike" cap="none" normalizeH="0" dirty="0" err="1" smtClean="0">
                <a:ln>
                  <a:noFill/>
                </a:ln>
                <a:solidFill>
                  <a:srgbClr val="416B5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addEntry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rgbClr val="416B5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()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416B57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74046" y="1671131"/>
            <a:ext cx="1813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Main Menu</a:t>
            </a:r>
            <a:endParaRPr lang="en-US" sz="2000" dirty="0">
              <a:solidFill>
                <a:srgbClr val="3C62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364121" y="1672167"/>
            <a:ext cx="28527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How </a:t>
            </a:r>
            <a:r>
              <a:rPr lang="en-US" sz="2000" dirty="0" err="1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addEntry</a:t>
            </a:r>
            <a:r>
              <a:rPr lang="en-US" sz="2000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() Works</a:t>
            </a:r>
            <a:endParaRPr lang="en-US" sz="2000" dirty="0">
              <a:solidFill>
                <a:srgbClr val="3C62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9559145" y="1715580"/>
            <a:ext cx="1820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Encryption / Decryption</a:t>
            </a:r>
            <a:endParaRPr lang="en-US" sz="2000" dirty="0">
              <a:solidFill>
                <a:srgbClr val="3C625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1" name="Rectangle 4"/>
          <p:cNvSpPr>
            <a:spLocks noChangeArrowheads="1"/>
          </p:cNvSpPr>
          <p:nvPr/>
        </p:nvSpPr>
        <p:spPr bwMode="auto">
          <a:xfrm>
            <a:off x="5264872" y="2439727"/>
            <a:ext cx="301630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indent="-228600" algn="just">
              <a:buAutoNum type="arabicPeriod"/>
            </a:pPr>
            <a:r>
              <a:rPr lang="en-US" sz="1200" b="1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Input Date : </a:t>
            </a:r>
            <a:r>
              <a:rPr lang="en-US" sz="1200" b="1" dirty="0" smtClean="0">
                <a:solidFill>
                  <a:srgbClr val="86A27A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User is asked to enter a date. Date is validated (correct format, calendar date)</a:t>
            </a:r>
          </a:p>
          <a:p>
            <a:pPr marL="228600" indent="-228600" algn="just">
              <a:buAutoNum type="arabicPeriod"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416B57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28600" indent="-228600" algn="just">
              <a:buAutoNum type="arabicPeriod"/>
            </a:pPr>
            <a:r>
              <a:rPr lang="en-US" sz="1200" b="1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Duplicate Check : </a:t>
            </a:r>
            <a:r>
              <a:rPr lang="en-US" sz="1200" b="1" dirty="0" smtClean="0">
                <a:solidFill>
                  <a:srgbClr val="86A27A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If an entry with that date already exists, user is asked to Edit that entry instead.</a:t>
            </a:r>
          </a:p>
          <a:p>
            <a:pPr marL="228600" indent="-228600" algn="just">
              <a:buAutoNum type="arabicPeriod"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416B57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28600" indent="-228600" algn="just">
              <a:buAutoNum type="arabicPeriod"/>
            </a:pPr>
            <a:r>
              <a:rPr lang="en-US" sz="1200" b="1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Input Title &amp; Content </a:t>
            </a:r>
            <a:r>
              <a:rPr lang="en-US" sz="1200" b="1" dirty="0" smtClean="0">
                <a:solidFill>
                  <a:srgbClr val="86A27A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 After date verification, user enters the content.</a:t>
            </a:r>
          </a:p>
          <a:p>
            <a:pPr marL="228600" indent="-228600" algn="just">
              <a:buAutoNum type="arabicPeriod"/>
            </a:pPr>
            <a:endParaRPr kumimoji="0" lang="en-US" sz="1200" b="1" i="0" u="none" strike="noStrike" cap="none" normalizeH="0" baseline="0" dirty="0">
              <a:ln>
                <a:noFill/>
              </a:ln>
              <a:solidFill>
                <a:srgbClr val="416B57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228600" indent="-228600" algn="just">
              <a:buAutoNum type="arabicPeriod"/>
            </a:pPr>
            <a:r>
              <a:rPr lang="en-US" sz="1200" b="1" dirty="0" smtClean="0">
                <a:solidFill>
                  <a:srgbClr val="3C625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Saving : </a:t>
            </a:r>
            <a:r>
              <a:rPr lang="en-US" sz="1200" b="1" dirty="0" smtClean="0">
                <a:solidFill>
                  <a:srgbClr val="86A27A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Entry is encrypted, saved into memory and immediately written to file using </a:t>
            </a:r>
            <a:r>
              <a:rPr lang="en-US" sz="1200" b="1" dirty="0" err="1" smtClean="0">
                <a:solidFill>
                  <a:srgbClr val="86A27A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saveEntries</a:t>
            </a:r>
            <a:r>
              <a:rPr lang="en-US" sz="1200" b="1" dirty="0" smtClean="0">
                <a:solidFill>
                  <a:srgbClr val="86A27A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().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86A27A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17" name="Graphic 63" descr="Circle with right arrow">
            <a:hlinkClick r:id="rId3" action="ppaction://hlinksldjump"/>
            <a:extLst>
              <a:ext uri="{FF2B5EF4-FFF2-40B4-BE49-F238E27FC236}">
                <a16:creationId xmlns:a16="http://schemas.microsoft.com/office/drawing/2014/main" xmlns="" id="{61DD2E85-66CE-E647-B50E-74308EC7D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 flipH="1">
            <a:off x="11598112" y="5747470"/>
            <a:ext cx="457200" cy="4572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2FE51B2-159A-E44F-ADDB-EE88B21F7737}"/>
              </a:ext>
            </a:extLst>
          </p:cNvPr>
          <p:cNvSpPr txBox="1"/>
          <p:nvPr/>
        </p:nvSpPr>
        <p:spPr>
          <a:xfrm>
            <a:off x="8787542" y="2488010"/>
            <a:ext cx="303578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416B5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Consolas" panose="020B0609020204030204" pitchFamily="49" charset="0"/>
              </a:rPr>
              <a:t>Basic X-OR for Reversible Masking</a:t>
            </a:r>
          </a:p>
          <a:p>
            <a:pPr algn="ctr"/>
            <a:endParaRPr lang="en-GB" sz="1400" dirty="0" smtClean="0">
              <a:solidFill>
                <a:srgbClr val="416B57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  <a:cs typeface="Consolas" panose="020B0609020204030204" pitchFamily="49" charset="0"/>
            </a:endParaRPr>
          </a:p>
          <a:p>
            <a:pPr algn="ctr"/>
            <a:r>
              <a:rPr lang="en-GB" sz="1400" dirty="0">
                <a:solidFill>
                  <a:srgbClr val="416B5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text[</a:t>
            </a:r>
            <a:r>
              <a:rPr lang="en-GB" sz="1400" dirty="0" err="1">
                <a:solidFill>
                  <a:srgbClr val="416B5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GB" sz="1400" dirty="0">
                <a:solidFill>
                  <a:srgbClr val="416B5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^= ENCRYPTION_KEY</a:t>
            </a:r>
            <a:r>
              <a:rPr lang="en-GB" sz="1400" dirty="0" smtClean="0">
                <a:solidFill>
                  <a:srgbClr val="416B5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algn="ctr"/>
            <a:endParaRPr lang="en-GB" sz="1400" i="1" dirty="0">
              <a:solidFill>
                <a:srgbClr val="416B57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GB" sz="1200" i="1" dirty="0" smtClean="0">
                <a:solidFill>
                  <a:srgbClr val="416B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(takes each character in the text and </a:t>
            </a:r>
            <a:r>
              <a:rPr lang="en-GB" sz="1200" i="1" dirty="0" smtClean="0">
                <a:solidFill>
                  <a:srgbClr val="416B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X-ORs </a:t>
            </a:r>
            <a:r>
              <a:rPr lang="en-GB" sz="1200" i="1" dirty="0" smtClean="0">
                <a:solidFill>
                  <a:srgbClr val="416B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it with a fixed key which scrambles the character</a:t>
            </a:r>
            <a:r>
              <a:rPr lang="en-GB" sz="1200" i="1" dirty="0" smtClean="0">
                <a:solidFill>
                  <a:srgbClr val="416B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.)</a:t>
            </a:r>
          </a:p>
          <a:p>
            <a:pPr algn="ctr"/>
            <a:endParaRPr lang="en-GB" sz="1200" i="1" dirty="0" smtClean="0">
              <a:solidFill>
                <a:srgbClr val="416B57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GB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Consolas" panose="020B0609020204030204" pitchFamily="49" charset="0"/>
              </a:rPr>
              <a:t>This way, if someone tries to open the file manually, they will only see unreadable texts or gibberish.</a:t>
            </a:r>
          </a:p>
          <a:p>
            <a:pPr algn="ctr"/>
            <a:endParaRPr lang="en-GB" sz="1200" i="1" dirty="0">
              <a:solidFill>
                <a:srgbClr val="416B5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endParaRPr lang="en-GB" sz="1200" i="1" dirty="0">
              <a:solidFill>
                <a:srgbClr val="416B5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GB" sz="1200" dirty="0" smtClean="0">
                <a:solidFill>
                  <a:srgbClr val="416B57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  <a:cs typeface="Consolas" panose="020B0609020204030204" pitchFamily="49" charset="0"/>
              </a:rPr>
              <a:t>Same X-OR Logic is used again to decrypt and recover the original text.</a:t>
            </a:r>
            <a:endParaRPr lang="en-GB" sz="1200" dirty="0">
              <a:solidFill>
                <a:srgbClr val="416B57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  <a:cs typeface="Consolas" panose="020B0609020204030204" pitchFamily="49" charset="0"/>
            </a:endParaRPr>
          </a:p>
        </p:txBody>
      </p:sp>
      <p:sp>
        <p:nvSpPr>
          <p:cNvPr id="58" name="7-point Star 11">
            <a:extLst>
              <a:ext uri="{FF2B5EF4-FFF2-40B4-BE49-F238E27FC236}">
                <a16:creationId xmlns:a16="http://schemas.microsoft.com/office/drawing/2014/main" xmlns="" id="{19E0F12F-DBE1-0545-B4E3-45218F9825C3}"/>
              </a:ext>
            </a:extLst>
          </p:cNvPr>
          <p:cNvSpPr/>
          <p:nvPr/>
        </p:nvSpPr>
        <p:spPr>
          <a:xfrm rot="818361">
            <a:off x="11351956" y="-102390"/>
            <a:ext cx="914400" cy="914400"/>
          </a:xfrm>
          <a:prstGeom prst="star7">
            <a:avLst>
              <a:gd name="adj" fmla="val 8221"/>
              <a:gd name="hf" fmla="val 102572"/>
              <a:gd name="vf" fmla="val 105210"/>
            </a:avLst>
          </a:prstGeom>
          <a:solidFill>
            <a:srgbClr val="F3E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59" name="4-point Star 31">
            <a:extLst>
              <a:ext uri="{FF2B5EF4-FFF2-40B4-BE49-F238E27FC236}">
                <a16:creationId xmlns:a16="http://schemas.microsoft.com/office/drawing/2014/main" xmlns="" id="{56BAAD89-C906-454F-A672-177D0D318D7A}"/>
              </a:ext>
            </a:extLst>
          </p:cNvPr>
          <p:cNvSpPr/>
          <p:nvPr/>
        </p:nvSpPr>
        <p:spPr>
          <a:xfrm rot="20756583">
            <a:off x="11015132" y="108926"/>
            <a:ext cx="336221" cy="352404"/>
          </a:xfrm>
          <a:prstGeom prst="star4">
            <a:avLst>
              <a:gd name="adj" fmla="val 17563"/>
            </a:avLst>
          </a:prstGeom>
          <a:solidFill>
            <a:srgbClr val="EFD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0" name="4-point Star 39">
            <a:extLst>
              <a:ext uri="{FF2B5EF4-FFF2-40B4-BE49-F238E27FC236}">
                <a16:creationId xmlns:a16="http://schemas.microsoft.com/office/drawing/2014/main" xmlns="" id="{C0C12586-03A6-E34F-A705-1A0132CF855C}"/>
              </a:ext>
            </a:extLst>
          </p:cNvPr>
          <p:cNvSpPr/>
          <p:nvPr/>
        </p:nvSpPr>
        <p:spPr>
          <a:xfrm rot="20257279">
            <a:off x="11700381" y="847627"/>
            <a:ext cx="409072" cy="409072"/>
          </a:xfrm>
          <a:prstGeom prst="star4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grpSp>
        <p:nvGrpSpPr>
          <p:cNvPr id="13" name="Group 12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63" name="Group 62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64" name="Group 63"/>
              <p:cNvGrpSpPr/>
              <p:nvPr/>
            </p:nvGrpSpPr>
            <p:grpSpPr>
              <a:xfrm>
                <a:off x="430508" y="840847"/>
                <a:ext cx="850186" cy="5107799"/>
                <a:chOff x="430508" y="840847"/>
                <a:chExt cx="850186" cy="5107799"/>
              </a:xfrm>
            </p:grpSpPr>
            <p:grpSp>
              <p:nvGrpSpPr>
                <p:cNvPr id="86" name="Group 85"/>
                <p:cNvGrpSpPr/>
                <p:nvPr/>
              </p:nvGrpSpPr>
              <p:grpSpPr>
                <a:xfrm>
                  <a:off x="430508" y="840847"/>
                  <a:ext cx="850186" cy="5107799"/>
                  <a:chOff x="516584" y="627983"/>
                  <a:chExt cx="850186" cy="5382064"/>
                </a:xfrm>
              </p:grpSpPr>
              <p:sp>
                <p:nvSpPr>
                  <p:cNvPr id="88" name="Rounded Rectangle 87">
                    <a:extLst>
                      <a:ext uri="{FF2B5EF4-FFF2-40B4-BE49-F238E27FC236}">
                        <a16:creationId xmlns:a16="http://schemas.microsoft.com/office/drawing/2014/main" xmlns="" id="{CEEC88D5-6CFD-4A48-8A0A-99E556642964}"/>
                      </a:ext>
                    </a:extLst>
                  </p:cNvPr>
                  <p:cNvSpPr/>
                  <p:nvPr/>
                </p:nvSpPr>
                <p:spPr>
                  <a:xfrm>
                    <a:off x="516584" y="627983"/>
                    <a:ext cx="850186" cy="53820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alpha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xmlns="" id="{1CA0854D-BD97-2E42-9045-BBB082B6E71F}"/>
                      </a:ext>
                    </a:extLst>
                  </p:cNvPr>
                  <p:cNvSpPr/>
                  <p:nvPr/>
                </p:nvSpPr>
                <p:spPr>
                  <a:xfrm>
                    <a:off x="601391" y="2277664"/>
                    <a:ext cx="695499" cy="695499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83" name="Picture 82">
                  <a:hlinkClick r:id="rId15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61" y="3192993"/>
                  <a:ext cx="380781" cy="380781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hlinkClick r:id="rId17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51" y="3770534"/>
                  <a:ext cx="389784" cy="389784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hlinkClick r:id="rId19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237" y="4417415"/>
                  <a:ext cx="367656" cy="367656"/>
                </a:xfrm>
                <a:prstGeom prst="rect">
                  <a:avLst/>
                </a:prstGeom>
              </p:spPr>
            </p:pic>
          </p:grpSp>
          <p:sp>
            <p:nvSpPr>
              <p:cNvPr id="66" name="Freeform 6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xmlns="" id="{5ECBDC79-DF2C-E741-B2DB-8B23DDFA2477}"/>
                  </a:ext>
                </a:extLst>
              </p:cNvPr>
              <p:cNvSpPr/>
              <p:nvPr/>
            </p:nvSpPr>
            <p:spPr>
              <a:xfrm>
                <a:off x="712726" y="1297088"/>
                <a:ext cx="285750" cy="263052"/>
              </a:xfrm>
              <a:custGeom>
                <a:avLst/>
                <a:gdLst>
                  <a:gd name="connsiteX0" fmla="*/ 0 w 285750"/>
                  <a:gd name="connsiteY0" fmla="*/ 135731 h 277177"/>
                  <a:gd name="connsiteX1" fmla="*/ 0 w 285750"/>
                  <a:gd name="connsiteY1" fmla="*/ 277178 h 277177"/>
                  <a:gd name="connsiteX2" fmla="*/ 114300 w 285750"/>
                  <a:gd name="connsiteY2" fmla="*/ 277178 h 277177"/>
                  <a:gd name="connsiteX3" fmla="*/ 114300 w 285750"/>
                  <a:gd name="connsiteY3" fmla="*/ 158115 h 277177"/>
                  <a:gd name="connsiteX4" fmla="*/ 171450 w 285750"/>
                  <a:gd name="connsiteY4" fmla="*/ 158115 h 277177"/>
                  <a:gd name="connsiteX5" fmla="*/ 171450 w 285750"/>
                  <a:gd name="connsiteY5" fmla="*/ 277178 h 277177"/>
                  <a:gd name="connsiteX6" fmla="*/ 285750 w 285750"/>
                  <a:gd name="connsiteY6" fmla="*/ 277178 h 277177"/>
                  <a:gd name="connsiteX7" fmla="*/ 285750 w 285750"/>
                  <a:gd name="connsiteY7" fmla="*/ 135731 h 277177"/>
                  <a:gd name="connsiteX8" fmla="*/ 142875 w 285750"/>
                  <a:gd name="connsiteY8" fmla="*/ 0 h 277177"/>
                  <a:gd name="connsiteX9" fmla="*/ 0 w 285750"/>
                  <a:gd name="connsiteY9" fmla="*/ 135731 h 27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0" h="277177">
                    <a:moveTo>
                      <a:pt x="0" y="135731"/>
                    </a:moveTo>
                    <a:lnTo>
                      <a:pt x="0" y="277178"/>
                    </a:lnTo>
                    <a:lnTo>
                      <a:pt x="114300" y="277178"/>
                    </a:lnTo>
                    <a:lnTo>
                      <a:pt x="114300" y="158115"/>
                    </a:lnTo>
                    <a:lnTo>
                      <a:pt x="171450" y="158115"/>
                    </a:lnTo>
                    <a:lnTo>
                      <a:pt x="171450" y="277178"/>
                    </a:lnTo>
                    <a:lnTo>
                      <a:pt x="285750" y="277178"/>
                    </a:lnTo>
                    <a:lnTo>
                      <a:pt x="285750" y="135731"/>
                    </a:lnTo>
                    <a:lnTo>
                      <a:pt x="142875" y="0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rgbClr val="86A27A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xmlns="" id="{97D1328D-957A-2D47-8069-B3640CA85C0F}"/>
                  </a:ext>
                </a:extLst>
              </p:cNvPr>
              <p:cNvSpPr/>
              <p:nvPr/>
            </p:nvSpPr>
            <p:spPr>
              <a:xfrm>
                <a:off x="655576" y="1221810"/>
                <a:ext cx="400050" cy="197967"/>
              </a:xfrm>
              <a:custGeom>
                <a:avLst/>
                <a:gdLst>
                  <a:gd name="connsiteX0" fmla="*/ 200025 w 400050"/>
                  <a:gd name="connsiteY0" fmla="*/ 0 h 208597"/>
                  <a:gd name="connsiteX1" fmla="*/ 200025 w 400050"/>
                  <a:gd name="connsiteY1" fmla="*/ 0 h 208597"/>
                  <a:gd name="connsiteX2" fmla="*/ 0 w 400050"/>
                  <a:gd name="connsiteY2" fmla="*/ 190500 h 208597"/>
                  <a:gd name="connsiteX3" fmla="*/ 21431 w 400050"/>
                  <a:gd name="connsiteY3" fmla="*/ 208598 h 208597"/>
                  <a:gd name="connsiteX4" fmla="*/ 200025 w 400050"/>
                  <a:gd name="connsiteY4" fmla="*/ 39053 h 208597"/>
                  <a:gd name="connsiteX5" fmla="*/ 200025 w 400050"/>
                  <a:gd name="connsiteY5" fmla="*/ 39053 h 208597"/>
                  <a:gd name="connsiteX6" fmla="*/ 378619 w 400050"/>
                  <a:gd name="connsiteY6" fmla="*/ 208598 h 208597"/>
                  <a:gd name="connsiteX7" fmla="*/ 400050 w 400050"/>
                  <a:gd name="connsiteY7" fmla="*/ 190500 h 20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0050" h="208597">
                    <a:moveTo>
                      <a:pt x="200025" y="0"/>
                    </a:moveTo>
                    <a:lnTo>
                      <a:pt x="200025" y="0"/>
                    </a:lnTo>
                    <a:lnTo>
                      <a:pt x="0" y="190500"/>
                    </a:lnTo>
                    <a:lnTo>
                      <a:pt x="21431" y="208598"/>
                    </a:lnTo>
                    <a:lnTo>
                      <a:pt x="200025" y="39053"/>
                    </a:lnTo>
                    <a:lnTo>
                      <a:pt x="200025" y="39053"/>
                    </a:lnTo>
                    <a:lnTo>
                      <a:pt x="378619" y="208598"/>
                    </a:lnTo>
                    <a:lnTo>
                      <a:pt x="400050" y="190500"/>
                    </a:lnTo>
                    <a:close/>
                  </a:path>
                </a:pathLst>
              </a:custGeom>
              <a:solidFill>
                <a:srgbClr val="86A27A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90" name="Picture 89">
              <a:hlinkClick r:id="rId22" action="ppaction://hlinksldjump"/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36" y="1881591"/>
              <a:ext cx="465414" cy="465414"/>
            </a:xfrm>
            <a:prstGeom prst="rect">
              <a:avLst/>
            </a:prstGeom>
          </p:spPr>
        </p:pic>
        <p:pic>
          <p:nvPicPr>
            <p:cNvPr id="3" name="Picture 2">
              <a:hlinkClick r:id="rId24" action="ppaction://hlinksldjump"/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76" y="2523806"/>
              <a:ext cx="425011" cy="425011"/>
            </a:xfrm>
            <a:prstGeom prst="rect">
              <a:avLst/>
            </a:prstGeom>
          </p:spPr>
        </p:pic>
      </p:grpSp>
      <p:pic>
        <p:nvPicPr>
          <p:cNvPr id="113" name="Picture 112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5" y="5029247"/>
            <a:ext cx="518985" cy="5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98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Oval 88">
            <a:extLst>
              <a:ext uri="{FF2B5EF4-FFF2-40B4-BE49-F238E27FC236}">
                <a16:creationId xmlns:a16="http://schemas.microsoft.com/office/drawing/2014/main" xmlns="" id="{3CB6A1D3-4EC3-8540-A47B-A45C4BE58C6C}"/>
              </a:ext>
            </a:extLst>
          </p:cNvPr>
          <p:cNvSpPr/>
          <p:nvPr/>
        </p:nvSpPr>
        <p:spPr>
          <a:xfrm>
            <a:off x="9345663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D45CC398-18BB-F847-8EB5-2AC3B0EE62FC}"/>
              </a:ext>
            </a:extLst>
          </p:cNvPr>
          <p:cNvSpPr/>
          <p:nvPr/>
        </p:nvSpPr>
        <p:spPr>
          <a:xfrm>
            <a:off x="9564514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xmlns="" id="{DD250672-2E43-BE4F-A5D7-E9182D0E0C28}"/>
              </a:ext>
            </a:extLst>
          </p:cNvPr>
          <p:cNvSpPr/>
          <p:nvPr/>
        </p:nvSpPr>
        <p:spPr>
          <a:xfrm>
            <a:off x="9783365" y="6302368"/>
            <a:ext cx="112365" cy="112365"/>
          </a:xfrm>
          <a:prstGeom prst="ellipse">
            <a:avLst/>
          </a:prstGeom>
          <a:solidFill>
            <a:schemeClr val="bg1">
              <a:alpha val="497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5908858C-1677-FA41-98E7-76972CA17FB4}"/>
              </a:ext>
            </a:extLst>
          </p:cNvPr>
          <p:cNvSpPr/>
          <p:nvPr/>
        </p:nvSpPr>
        <p:spPr>
          <a:xfrm>
            <a:off x="10002216" y="6302368"/>
            <a:ext cx="112365" cy="112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F16EBD3A-055C-AD4A-998B-88F4225314CE}"/>
              </a:ext>
            </a:extLst>
          </p:cNvPr>
          <p:cNvSpPr/>
          <p:nvPr/>
        </p:nvSpPr>
        <p:spPr>
          <a:xfrm>
            <a:off x="10221067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4277D1B4-7372-2447-81E6-920F45B4102B}"/>
              </a:ext>
            </a:extLst>
          </p:cNvPr>
          <p:cNvSpPr/>
          <p:nvPr/>
        </p:nvSpPr>
        <p:spPr>
          <a:xfrm>
            <a:off x="10439918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B4057C27-97B5-9241-971F-2EA6742E7C0B}"/>
              </a:ext>
            </a:extLst>
          </p:cNvPr>
          <p:cNvSpPr/>
          <p:nvPr/>
        </p:nvSpPr>
        <p:spPr>
          <a:xfrm>
            <a:off x="10658769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grpSp>
        <p:nvGrpSpPr>
          <p:cNvPr id="164" name="Group 163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67" name="Graphic 15" descr="Circle with right arrow">
            <a:hlinkClick r:id="rId3" action="ppaction://hlinksldjump"/>
            <a:extLst>
              <a:ext uri="{FF2B5EF4-FFF2-40B4-BE49-F238E27FC236}">
                <a16:creationId xmlns:a16="http://schemas.microsoft.com/office/drawing/2014/main" xmlns="" id="{1C34EBCE-692F-894E-9C5F-D6CBCF41F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1132662" y="574747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20" y="2631163"/>
            <a:ext cx="6206560" cy="1675321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4099068" y="2140408"/>
            <a:ext cx="4567344" cy="641603"/>
            <a:chOff x="1707013" y="2088334"/>
            <a:chExt cx="4839716" cy="6416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081BBD15-F5A7-7442-8D03-D8B3189A22A7}"/>
                </a:ext>
              </a:extLst>
            </p:cNvPr>
            <p:cNvSpPr txBox="1"/>
            <p:nvPr/>
          </p:nvSpPr>
          <p:spPr>
            <a:xfrm>
              <a:off x="1707013" y="2244947"/>
              <a:ext cx="4135647" cy="484990"/>
            </a:xfrm>
            <a:prstGeom prst="rect">
              <a:avLst/>
            </a:prstGeom>
            <a:solidFill>
              <a:srgbClr val="F3E9D9"/>
            </a:solidFill>
          </p:spPr>
          <p:txBody>
            <a:bodyPr wrap="square" rtlCol="0">
              <a:spAutoFit/>
            </a:bodyPr>
            <a:lstStyle/>
            <a:p>
              <a:pPr lvl="1"/>
              <a:endParaRPr lang="en-GB" sz="1400" dirty="0">
                <a:solidFill>
                  <a:srgbClr val="416B57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064129" y="2287774"/>
              <a:ext cx="448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86A27A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Demo Output of </a:t>
              </a:r>
              <a:r>
                <a:rPr lang="en-US" dirty="0" smtClean="0">
                  <a:solidFill>
                    <a:srgbClr val="86A27A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Add </a:t>
              </a:r>
              <a:r>
                <a:rPr lang="en-US" dirty="0" smtClean="0">
                  <a:solidFill>
                    <a:srgbClr val="86A27A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Entry:</a:t>
              </a:r>
              <a:endParaRPr lang="en-US" dirty="0">
                <a:solidFill>
                  <a:srgbClr val="86A27A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71" name="4-point Star 39">
              <a:extLst>
                <a:ext uri="{FF2B5EF4-FFF2-40B4-BE49-F238E27FC236}">
                  <a16:creationId xmlns:a16="http://schemas.microsoft.com/office/drawing/2014/main" xmlns="" id="{C0C12586-03A6-E34F-A705-1A0132CF855C}"/>
                </a:ext>
              </a:extLst>
            </p:cNvPr>
            <p:cNvSpPr/>
            <p:nvPr/>
          </p:nvSpPr>
          <p:spPr>
            <a:xfrm rot="20257279">
              <a:off x="5638124" y="2088334"/>
              <a:ext cx="409072" cy="409072"/>
            </a:xfrm>
            <a:prstGeom prst="star4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pic>
        <p:nvPicPr>
          <p:cNvPr id="72" name="Graphic 63" descr="Circle with right arrow">
            <a:hlinkClick r:id="rId16" action="ppaction://hlinksldjump"/>
            <a:extLst>
              <a:ext uri="{FF2B5EF4-FFF2-40B4-BE49-F238E27FC236}">
                <a16:creationId xmlns:a16="http://schemas.microsoft.com/office/drawing/2014/main" xmlns="" id="{61DD2E85-66CE-E647-B50E-74308EC7D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 flipH="1">
            <a:off x="11598112" y="5747470"/>
            <a:ext cx="457200" cy="4572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74" name="Group 73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430508" y="840847"/>
                <a:ext cx="850186" cy="5107799"/>
                <a:chOff x="430508" y="840847"/>
                <a:chExt cx="850186" cy="5107799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430508" y="840847"/>
                  <a:ext cx="850186" cy="5107799"/>
                  <a:chOff x="516584" y="627983"/>
                  <a:chExt cx="850186" cy="5382064"/>
                </a:xfrm>
              </p:grpSpPr>
              <p:sp>
                <p:nvSpPr>
                  <p:cNvPr id="86" name="Rounded Rectangle 85">
                    <a:extLst>
                      <a:ext uri="{FF2B5EF4-FFF2-40B4-BE49-F238E27FC236}">
                        <a16:creationId xmlns:a16="http://schemas.microsoft.com/office/drawing/2014/main" xmlns="" id="{CEEC88D5-6CFD-4A48-8A0A-99E556642964}"/>
                      </a:ext>
                    </a:extLst>
                  </p:cNvPr>
                  <p:cNvSpPr/>
                  <p:nvPr/>
                </p:nvSpPr>
                <p:spPr>
                  <a:xfrm>
                    <a:off x="516584" y="627983"/>
                    <a:ext cx="850186" cy="53820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alpha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xmlns="" id="{1CA0854D-BD97-2E42-9045-BBB082B6E71F}"/>
                      </a:ext>
                    </a:extLst>
                  </p:cNvPr>
                  <p:cNvSpPr/>
                  <p:nvPr/>
                </p:nvSpPr>
                <p:spPr>
                  <a:xfrm>
                    <a:off x="601391" y="2277664"/>
                    <a:ext cx="695499" cy="695499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81" name="Picture 80">
                  <a:hlinkClick r:id="rId18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61" y="3192993"/>
                  <a:ext cx="380781" cy="380781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hlinkClick r:id="rId20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51" y="3770534"/>
                  <a:ext cx="389784" cy="389784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hlinkClick r:id="rId22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237" y="4417415"/>
                  <a:ext cx="367656" cy="367656"/>
                </a:xfrm>
                <a:prstGeom prst="rect">
                  <a:avLst/>
                </a:prstGeom>
              </p:spPr>
            </p:pic>
          </p:grpSp>
          <p:sp>
            <p:nvSpPr>
              <p:cNvPr id="78" name="Freeform 77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xmlns="" id="{5ECBDC79-DF2C-E741-B2DB-8B23DDFA2477}"/>
                  </a:ext>
                </a:extLst>
              </p:cNvPr>
              <p:cNvSpPr/>
              <p:nvPr/>
            </p:nvSpPr>
            <p:spPr>
              <a:xfrm>
                <a:off x="712726" y="1297088"/>
                <a:ext cx="285750" cy="263052"/>
              </a:xfrm>
              <a:custGeom>
                <a:avLst/>
                <a:gdLst>
                  <a:gd name="connsiteX0" fmla="*/ 0 w 285750"/>
                  <a:gd name="connsiteY0" fmla="*/ 135731 h 277177"/>
                  <a:gd name="connsiteX1" fmla="*/ 0 w 285750"/>
                  <a:gd name="connsiteY1" fmla="*/ 277178 h 277177"/>
                  <a:gd name="connsiteX2" fmla="*/ 114300 w 285750"/>
                  <a:gd name="connsiteY2" fmla="*/ 277178 h 277177"/>
                  <a:gd name="connsiteX3" fmla="*/ 114300 w 285750"/>
                  <a:gd name="connsiteY3" fmla="*/ 158115 h 277177"/>
                  <a:gd name="connsiteX4" fmla="*/ 171450 w 285750"/>
                  <a:gd name="connsiteY4" fmla="*/ 158115 h 277177"/>
                  <a:gd name="connsiteX5" fmla="*/ 171450 w 285750"/>
                  <a:gd name="connsiteY5" fmla="*/ 277178 h 277177"/>
                  <a:gd name="connsiteX6" fmla="*/ 285750 w 285750"/>
                  <a:gd name="connsiteY6" fmla="*/ 277178 h 277177"/>
                  <a:gd name="connsiteX7" fmla="*/ 285750 w 285750"/>
                  <a:gd name="connsiteY7" fmla="*/ 135731 h 277177"/>
                  <a:gd name="connsiteX8" fmla="*/ 142875 w 285750"/>
                  <a:gd name="connsiteY8" fmla="*/ 0 h 277177"/>
                  <a:gd name="connsiteX9" fmla="*/ 0 w 285750"/>
                  <a:gd name="connsiteY9" fmla="*/ 135731 h 27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0" h="277177">
                    <a:moveTo>
                      <a:pt x="0" y="135731"/>
                    </a:moveTo>
                    <a:lnTo>
                      <a:pt x="0" y="277178"/>
                    </a:lnTo>
                    <a:lnTo>
                      <a:pt x="114300" y="277178"/>
                    </a:lnTo>
                    <a:lnTo>
                      <a:pt x="114300" y="158115"/>
                    </a:lnTo>
                    <a:lnTo>
                      <a:pt x="171450" y="158115"/>
                    </a:lnTo>
                    <a:lnTo>
                      <a:pt x="171450" y="277178"/>
                    </a:lnTo>
                    <a:lnTo>
                      <a:pt x="285750" y="277178"/>
                    </a:lnTo>
                    <a:lnTo>
                      <a:pt x="285750" y="135731"/>
                    </a:lnTo>
                    <a:lnTo>
                      <a:pt x="142875" y="0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rgbClr val="86A27A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xmlns="" id="{97D1328D-957A-2D47-8069-B3640CA85C0F}"/>
                  </a:ext>
                </a:extLst>
              </p:cNvPr>
              <p:cNvSpPr/>
              <p:nvPr/>
            </p:nvSpPr>
            <p:spPr>
              <a:xfrm>
                <a:off x="655576" y="1221810"/>
                <a:ext cx="400050" cy="197967"/>
              </a:xfrm>
              <a:custGeom>
                <a:avLst/>
                <a:gdLst>
                  <a:gd name="connsiteX0" fmla="*/ 200025 w 400050"/>
                  <a:gd name="connsiteY0" fmla="*/ 0 h 208597"/>
                  <a:gd name="connsiteX1" fmla="*/ 200025 w 400050"/>
                  <a:gd name="connsiteY1" fmla="*/ 0 h 208597"/>
                  <a:gd name="connsiteX2" fmla="*/ 0 w 400050"/>
                  <a:gd name="connsiteY2" fmla="*/ 190500 h 208597"/>
                  <a:gd name="connsiteX3" fmla="*/ 21431 w 400050"/>
                  <a:gd name="connsiteY3" fmla="*/ 208598 h 208597"/>
                  <a:gd name="connsiteX4" fmla="*/ 200025 w 400050"/>
                  <a:gd name="connsiteY4" fmla="*/ 39053 h 208597"/>
                  <a:gd name="connsiteX5" fmla="*/ 200025 w 400050"/>
                  <a:gd name="connsiteY5" fmla="*/ 39053 h 208597"/>
                  <a:gd name="connsiteX6" fmla="*/ 378619 w 400050"/>
                  <a:gd name="connsiteY6" fmla="*/ 208598 h 208597"/>
                  <a:gd name="connsiteX7" fmla="*/ 400050 w 400050"/>
                  <a:gd name="connsiteY7" fmla="*/ 190500 h 20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0050" h="208597">
                    <a:moveTo>
                      <a:pt x="200025" y="0"/>
                    </a:moveTo>
                    <a:lnTo>
                      <a:pt x="200025" y="0"/>
                    </a:lnTo>
                    <a:lnTo>
                      <a:pt x="0" y="190500"/>
                    </a:lnTo>
                    <a:lnTo>
                      <a:pt x="21431" y="208598"/>
                    </a:lnTo>
                    <a:lnTo>
                      <a:pt x="200025" y="39053"/>
                    </a:lnTo>
                    <a:lnTo>
                      <a:pt x="200025" y="39053"/>
                    </a:lnTo>
                    <a:lnTo>
                      <a:pt x="378619" y="208598"/>
                    </a:lnTo>
                    <a:lnTo>
                      <a:pt x="400050" y="190500"/>
                    </a:lnTo>
                    <a:close/>
                  </a:path>
                </a:pathLst>
              </a:custGeom>
              <a:solidFill>
                <a:srgbClr val="86A27A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75" name="Picture 74">
              <a:hlinkClick r:id="rId25" action="ppaction://hlinksldjump"/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36" y="1881591"/>
              <a:ext cx="465414" cy="465414"/>
            </a:xfrm>
            <a:prstGeom prst="rect">
              <a:avLst/>
            </a:prstGeom>
          </p:spPr>
        </p:pic>
        <p:pic>
          <p:nvPicPr>
            <p:cNvPr id="76" name="Picture 75">
              <a:hlinkClick r:id="rId3" action="ppaction://hlinksldjump"/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76" y="2523806"/>
              <a:ext cx="425011" cy="425011"/>
            </a:xfrm>
            <a:prstGeom prst="rect">
              <a:avLst/>
            </a:prstGeom>
          </p:spPr>
        </p:pic>
      </p:grpSp>
      <p:pic>
        <p:nvPicPr>
          <p:cNvPr id="88" name="Picture 87">
            <a:hlinkClick r:id="rId28" action="ppaction://hlinksldjump"/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5" y="5029247"/>
            <a:ext cx="518985" cy="5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95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156A2B5-D960-5F40-8367-CD9029B573E8}"/>
              </a:ext>
            </a:extLst>
          </p:cNvPr>
          <p:cNvSpPr txBox="1"/>
          <p:nvPr/>
        </p:nvSpPr>
        <p:spPr>
          <a:xfrm>
            <a:off x="3065398" y="816925"/>
            <a:ext cx="859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SAVE &amp; LOAD MECHANISM</a:t>
            </a:r>
            <a:endParaRPr lang="en-US" sz="3200" b="1" dirty="0">
              <a:solidFill>
                <a:srgbClr val="3C6250"/>
              </a:solidFill>
              <a:latin typeface="Montserrat Alternates Black" panose="00000A00000000000000" pitchFamily="2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xmlns="" id="{3CB6A1D3-4EC3-8540-A47B-A45C4BE58C6C}"/>
              </a:ext>
            </a:extLst>
          </p:cNvPr>
          <p:cNvSpPr/>
          <p:nvPr/>
        </p:nvSpPr>
        <p:spPr>
          <a:xfrm>
            <a:off x="9345663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xmlns="" id="{D45CC398-18BB-F847-8EB5-2AC3B0EE62FC}"/>
              </a:ext>
            </a:extLst>
          </p:cNvPr>
          <p:cNvSpPr/>
          <p:nvPr/>
        </p:nvSpPr>
        <p:spPr>
          <a:xfrm>
            <a:off x="9564514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xmlns="" id="{DD250672-2E43-BE4F-A5D7-E9182D0E0C28}"/>
              </a:ext>
            </a:extLst>
          </p:cNvPr>
          <p:cNvSpPr/>
          <p:nvPr/>
        </p:nvSpPr>
        <p:spPr>
          <a:xfrm>
            <a:off x="9783365" y="6302368"/>
            <a:ext cx="112365" cy="112365"/>
          </a:xfrm>
          <a:prstGeom prst="ellipse">
            <a:avLst/>
          </a:prstGeom>
          <a:solidFill>
            <a:schemeClr val="bg1">
              <a:alpha val="497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xmlns="" id="{5908858C-1677-FA41-98E7-76972CA17FB4}"/>
              </a:ext>
            </a:extLst>
          </p:cNvPr>
          <p:cNvSpPr/>
          <p:nvPr/>
        </p:nvSpPr>
        <p:spPr>
          <a:xfrm>
            <a:off x="10002216" y="6302368"/>
            <a:ext cx="112365" cy="112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xmlns="" id="{F16EBD3A-055C-AD4A-998B-88F4225314CE}"/>
              </a:ext>
            </a:extLst>
          </p:cNvPr>
          <p:cNvSpPr/>
          <p:nvPr/>
        </p:nvSpPr>
        <p:spPr>
          <a:xfrm>
            <a:off x="10221067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xmlns="" id="{4277D1B4-7372-2447-81E6-920F45B4102B}"/>
              </a:ext>
            </a:extLst>
          </p:cNvPr>
          <p:cNvSpPr/>
          <p:nvPr/>
        </p:nvSpPr>
        <p:spPr>
          <a:xfrm>
            <a:off x="10439918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xmlns="" id="{B4057C27-97B5-9241-971F-2EA6742E7C0B}"/>
              </a:ext>
            </a:extLst>
          </p:cNvPr>
          <p:cNvSpPr/>
          <p:nvPr/>
        </p:nvSpPr>
        <p:spPr>
          <a:xfrm>
            <a:off x="10658769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grpSp>
        <p:nvGrpSpPr>
          <p:cNvPr id="164" name="Group 163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886097" y="1624255"/>
            <a:ext cx="4220228" cy="4016941"/>
            <a:chOff x="6511259" y="1643147"/>
            <a:chExt cx="4220228" cy="4016941"/>
          </a:xfrm>
        </p:grpSpPr>
        <p:grpSp>
          <p:nvGrpSpPr>
            <p:cNvPr id="188" name="Group 187"/>
            <p:cNvGrpSpPr/>
            <p:nvPr/>
          </p:nvGrpSpPr>
          <p:grpSpPr>
            <a:xfrm>
              <a:off x="6511259" y="1643147"/>
              <a:ext cx="4130626" cy="4016941"/>
              <a:chOff x="7552174" y="1325144"/>
              <a:chExt cx="4130626" cy="4016941"/>
            </a:xfrm>
          </p:grpSpPr>
          <p:sp>
            <p:nvSpPr>
              <p:cNvPr id="189" name="Rounded Rectangle 188">
                <a:extLst>
                  <a:ext uri="{FF2B5EF4-FFF2-40B4-BE49-F238E27FC236}">
                    <a16:creationId xmlns:a16="http://schemas.microsoft.com/office/drawing/2014/main" xmlns="" id="{56A54487-6A5F-2E44-B40E-F670B6DF6589}"/>
                  </a:ext>
                </a:extLst>
              </p:cNvPr>
              <p:cNvSpPr/>
              <p:nvPr/>
            </p:nvSpPr>
            <p:spPr>
              <a:xfrm>
                <a:off x="7760560" y="1583846"/>
                <a:ext cx="3832638" cy="3758239"/>
              </a:xfrm>
              <a:prstGeom prst="roundRect">
                <a:avLst>
                  <a:gd name="adj" fmla="val 10835"/>
                </a:avLst>
              </a:prstGeom>
              <a:solidFill>
                <a:srgbClr val="F3E9D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pic>
            <p:nvPicPr>
              <p:cNvPr id="190" name="Graphic 37" descr="Pin">
                <a:extLst>
                  <a:ext uri="{FF2B5EF4-FFF2-40B4-BE49-F238E27FC236}">
                    <a16:creationId xmlns:a16="http://schemas.microsoft.com/office/drawing/2014/main" xmlns="" id="{6EB22F1B-9308-B043-BE84-F271A7B19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7552174" y="1325144"/>
                <a:ext cx="613076" cy="613076"/>
              </a:xfrm>
              <a:prstGeom prst="rect">
                <a:avLst/>
              </a:prstGeom>
            </p:spPr>
          </p:pic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xmlns="" id="{AD48375E-ED1F-F446-A80A-469FE22C22E4}"/>
                  </a:ext>
                </a:extLst>
              </p:cNvPr>
              <p:cNvSpPr txBox="1"/>
              <p:nvPr/>
            </p:nvSpPr>
            <p:spPr>
              <a:xfrm>
                <a:off x="7870821" y="1971999"/>
                <a:ext cx="3811979" cy="2769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en-GB" sz="1200" dirty="0">
                  <a:solidFill>
                    <a:srgbClr val="416B57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Opens </a:t>
                </a:r>
                <a:r>
                  <a:rPr lang="en-US" sz="1200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diaryy.txt in </a:t>
                </a:r>
                <a:r>
                  <a:rPr lang="en-US" sz="1200" b="1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binary read mode</a:t>
                </a:r>
                <a:r>
                  <a:rPr lang="en-US" sz="1200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(</a:t>
                </a:r>
                <a:r>
                  <a:rPr lang="en-US" sz="1200" dirty="0" err="1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rb</a:t>
                </a:r>
                <a:r>
                  <a:rPr lang="en-US" sz="1200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).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Uses </a:t>
                </a:r>
                <a:r>
                  <a:rPr lang="en-US" sz="1200" dirty="0" err="1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fread</a:t>
                </a:r>
                <a:r>
                  <a:rPr lang="en-US" sz="1200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() to read each encrypted entry from the file.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Immediately </a:t>
                </a:r>
                <a:r>
                  <a:rPr lang="en-US" sz="1200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decrypts all fields using the </a:t>
                </a:r>
                <a:endPara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b="1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same </a:t>
                </a:r>
                <a:r>
                  <a:rPr lang="en-US" sz="1200" b="1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XOR function</a:t>
                </a:r>
                <a:r>
                  <a:rPr lang="en-US" sz="1200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Loads </a:t>
                </a:r>
                <a:r>
                  <a:rPr lang="en-US" sz="1200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them into the entries[] array so users can view, edit, or delete them</a:t>
                </a: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.</a:t>
                </a:r>
                <a:endParaRPr lang="en-GB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GB" sz="1200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</a:t>
                </a:r>
                <a:r>
                  <a:rPr lang="en-GB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Called once the program starts, after successful login.</a:t>
                </a:r>
                <a:endPara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  <p:grpSp>
          <p:nvGrpSpPr>
            <p:cNvPr id="214" name="Group 213"/>
            <p:cNvGrpSpPr/>
            <p:nvPr/>
          </p:nvGrpSpPr>
          <p:grpSpPr>
            <a:xfrm>
              <a:off x="7608660" y="1740937"/>
              <a:ext cx="3122827" cy="328211"/>
              <a:chOff x="4111540" y="1705924"/>
              <a:chExt cx="3122827" cy="328211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xmlns="" id="{6213E6F0-AFCD-D74A-B825-EFFC6813ACAB}"/>
                  </a:ext>
                </a:extLst>
              </p:cNvPr>
              <p:cNvSpPr txBox="1"/>
              <p:nvPr/>
            </p:nvSpPr>
            <p:spPr>
              <a:xfrm>
                <a:off x="4111540" y="1726358"/>
                <a:ext cx="2125545" cy="307777"/>
              </a:xfrm>
              <a:prstGeom prst="rect">
                <a:avLst/>
              </a:prstGeom>
              <a:solidFill>
                <a:srgbClr val="EFD392"/>
              </a:solidFill>
            </p:spPr>
            <p:txBody>
              <a:bodyPr wrap="square" rtlCol="0">
                <a:spAutoFit/>
              </a:bodyPr>
              <a:lstStyle/>
              <a:p>
                <a:pPr lvl="1"/>
                <a:endParaRPr lang="en-GB" sz="1400" dirty="0">
                  <a:solidFill>
                    <a:srgbClr val="416B5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6" name="TextBox 215"/>
              <p:cNvSpPr txBox="1"/>
              <p:nvPr/>
            </p:nvSpPr>
            <p:spPr>
              <a:xfrm>
                <a:off x="4453384" y="1705924"/>
                <a:ext cx="27809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rgbClr val="86A27A"/>
                    </a:solidFill>
                    <a:latin typeface="Nexa Heavy"/>
                    <a:ea typeface="Segoe UI Black" panose="020B0A02040204020203" pitchFamily="34" charset="0"/>
                  </a:rPr>
                  <a:t>load</a:t>
                </a:r>
                <a:r>
                  <a:rPr lang="en-US" sz="1400" dirty="0" err="1" smtClean="0">
                    <a:solidFill>
                      <a:srgbClr val="86A27A"/>
                    </a:solidFill>
                    <a:latin typeface="Nexa Heavy"/>
                    <a:ea typeface="Segoe UI Black" panose="020B0A02040204020203" pitchFamily="34" charset="0"/>
                  </a:rPr>
                  <a:t>Entry</a:t>
                </a:r>
                <a:r>
                  <a:rPr lang="en-US" sz="1400" dirty="0" smtClean="0">
                    <a:solidFill>
                      <a:srgbClr val="86A27A"/>
                    </a:solidFill>
                    <a:latin typeface="Nexa Heavy"/>
                    <a:ea typeface="Segoe UI Black" panose="020B0A02040204020203" pitchFamily="34" charset="0"/>
                  </a:rPr>
                  <a:t>()</a:t>
                </a:r>
                <a:endParaRPr lang="en-US" sz="1400" dirty="0">
                  <a:solidFill>
                    <a:srgbClr val="86A27A"/>
                  </a:solidFill>
                  <a:latin typeface="Nexa Heavy"/>
                  <a:ea typeface="Segoe UI Black" panose="020B0A02040204020203" pitchFamily="34" charset="0"/>
                </a:endParaRP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2029519" y="1610292"/>
            <a:ext cx="4158706" cy="4016941"/>
            <a:chOff x="1526384" y="1621545"/>
            <a:chExt cx="4158706" cy="4016941"/>
          </a:xfrm>
        </p:grpSpPr>
        <p:grpSp>
          <p:nvGrpSpPr>
            <p:cNvPr id="2" name="Group 1"/>
            <p:cNvGrpSpPr/>
            <p:nvPr/>
          </p:nvGrpSpPr>
          <p:grpSpPr>
            <a:xfrm>
              <a:off x="1526384" y="1621545"/>
              <a:ext cx="4158706" cy="4016941"/>
              <a:chOff x="7552174" y="1325144"/>
              <a:chExt cx="4158706" cy="4016941"/>
            </a:xfrm>
          </p:grpSpPr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xmlns="" id="{56A54487-6A5F-2E44-B40E-F670B6DF6589}"/>
                  </a:ext>
                </a:extLst>
              </p:cNvPr>
              <p:cNvSpPr/>
              <p:nvPr/>
            </p:nvSpPr>
            <p:spPr>
              <a:xfrm>
                <a:off x="7760560" y="1583846"/>
                <a:ext cx="3832638" cy="3758239"/>
              </a:xfrm>
              <a:prstGeom prst="roundRect">
                <a:avLst>
                  <a:gd name="adj" fmla="val 10835"/>
                </a:avLst>
              </a:prstGeom>
              <a:solidFill>
                <a:srgbClr val="F3E9D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pic>
            <p:nvPicPr>
              <p:cNvPr id="186" name="Graphic 37" descr="Pin">
                <a:extLst>
                  <a:ext uri="{FF2B5EF4-FFF2-40B4-BE49-F238E27FC236}">
                    <a16:creationId xmlns:a16="http://schemas.microsoft.com/office/drawing/2014/main" xmlns="" id="{6EB22F1B-9308-B043-BE84-F271A7B196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7552174" y="1325144"/>
                <a:ext cx="613076" cy="613076"/>
              </a:xfrm>
              <a:prstGeom prst="rect">
                <a:avLst/>
              </a:prstGeom>
            </p:spPr>
          </p:pic>
          <p:sp>
            <p:nvSpPr>
              <p:cNvPr id="187" name="TextBox 186">
                <a:extLst>
                  <a:ext uri="{FF2B5EF4-FFF2-40B4-BE49-F238E27FC236}">
                    <a16:creationId xmlns:a16="http://schemas.microsoft.com/office/drawing/2014/main" xmlns="" id="{AD48375E-ED1F-F446-A80A-469FE22C22E4}"/>
                  </a:ext>
                </a:extLst>
              </p:cNvPr>
              <p:cNvSpPr txBox="1"/>
              <p:nvPr/>
            </p:nvSpPr>
            <p:spPr>
              <a:xfrm>
                <a:off x="7898901" y="2176062"/>
                <a:ext cx="3811979" cy="24929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</a:t>
                </a:r>
                <a:r>
                  <a:rPr lang="en-US" sz="1200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Opens diaryy.txt in </a:t>
                </a:r>
                <a:r>
                  <a:rPr lang="en-US" sz="1200" b="1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binary write mode (</a:t>
                </a:r>
                <a:r>
                  <a:rPr lang="en-US" sz="1200" b="1" dirty="0" err="1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wb</a:t>
                </a:r>
                <a:r>
                  <a:rPr lang="en-US" sz="1200" b="1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)</a:t>
                </a: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. 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sz="1200" dirty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</a:t>
                </a: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Each entry’s </a:t>
                </a:r>
                <a:r>
                  <a:rPr lang="en-US" sz="1200" b="1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date, title, content</a:t>
                </a: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is encrypted using XOR.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Then saved using </a:t>
                </a:r>
                <a:r>
                  <a:rPr lang="en-US" sz="1200" dirty="0" err="1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fwrite</a:t>
                </a: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() into the file.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Data is decrypted again in memory (so the entries stay readable within the program).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:r>
                  <a:rPr lang="en-US" sz="1200" dirty="0" smtClean="0">
                    <a:solidFill>
                      <a:srgbClr val="416B57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rPr>
                  <a:t> Called after any changes like Add, Edit or Delete.</a:t>
                </a:r>
              </a:p>
              <a:p>
                <a:pPr algn="just"/>
                <a:endParaRPr lang="en-US" sz="1200" b="1" dirty="0" smtClean="0">
                  <a:solidFill>
                    <a:srgbClr val="416B57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grpSp>
          <p:nvGrpSpPr>
            <p:cNvPr id="217" name="Group 216"/>
            <p:cNvGrpSpPr/>
            <p:nvPr/>
          </p:nvGrpSpPr>
          <p:grpSpPr>
            <a:xfrm>
              <a:off x="2562263" y="1692059"/>
              <a:ext cx="2125545" cy="328211"/>
              <a:chOff x="4111540" y="1705924"/>
              <a:chExt cx="2125545" cy="328211"/>
            </a:xfrm>
          </p:grpSpPr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xmlns="" id="{6213E6F0-AFCD-D74A-B825-EFFC6813ACAB}"/>
                  </a:ext>
                </a:extLst>
              </p:cNvPr>
              <p:cNvSpPr txBox="1"/>
              <p:nvPr/>
            </p:nvSpPr>
            <p:spPr>
              <a:xfrm>
                <a:off x="4111540" y="1726358"/>
                <a:ext cx="2125545" cy="307777"/>
              </a:xfrm>
              <a:prstGeom prst="rect">
                <a:avLst/>
              </a:prstGeom>
              <a:solidFill>
                <a:srgbClr val="EFD392"/>
              </a:solidFill>
            </p:spPr>
            <p:txBody>
              <a:bodyPr wrap="square" rtlCol="0">
                <a:spAutoFit/>
              </a:bodyPr>
              <a:lstStyle/>
              <a:p>
                <a:pPr lvl="1"/>
                <a:endParaRPr lang="en-GB" sz="1400" dirty="0">
                  <a:solidFill>
                    <a:srgbClr val="416B57"/>
                  </a:solidFill>
                  <a:effectLst/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>
                <a:off x="4453385" y="1705924"/>
                <a:ext cx="15000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 smtClean="0">
                    <a:solidFill>
                      <a:srgbClr val="86A27A"/>
                    </a:solidFill>
                    <a:latin typeface="Nexa Heavy"/>
                    <a:ea typeface="Segoe UI Black" panose="020B0A02040204020203" pitchFamily="34" charset="0"/>
                  </a:rPr>
                  <a:t>saveEntries</a:t>
                </a:r>
                <a:r>
                  <a:rPr lang="en-US" sz="1400" dirty="0" smtClean="0">
                    <a:solidFill>
                      <a:srgbClr val="86A27A"/>
                    </a:solidFill>
                    <a:latin typeface="Nexa Heavy"/>
                    <a:ea typeface="Segoe UI Black" panose="020B0A02040204020203" pitchFamily="34" charset="0"/>
                  </a:rPr>
                  <a:t>()</a:t>
                </a:r>
                <a:endParaRPr lang="en-US" sz="1400" dirty="0">
                  <a:solidFill>
                    <a:srgbClr val="86A27A"/>
                  </a:solidFill>
                  <a:latin typeface="Nexa Heavy"/>
                  <a:ea typeface="Segoe UI Black" panose="020B0A02040204020203" pitchFamily="34" charset="0"/>
                </a:endParaRPr>
              </a:p>
            </p:txBody>
          </p:sp>
        </p:grpSp>
      </p:grpSp>
      <p:sp>
        <p:nvSpPr>
          <p:cNvPr id="63" name="7-point Star 11">
            <a:extLst>
              <a:ext uri="{FF2B5EF4-FFF2-40B4-BE49-F238E27FC236}">
                <a16:creationId xmlns:a16="http://schemas.microsoft.com/office/drawing/2014/main" xmlns="" id="{19E0F12F-DBE1-0545-B4E3-45218F9825C3}"/>
              </a:ext>
            </a:extLst>
          </p:cNvPr>
          <p:cNvSpPr/>
          <p:nvPr/>
        </p:nvSpPr>
        <p:spPr>
          <a:xfrm rot="818361">
            <a:off x="11351956" y="-102390"/>
            <a:ext cx="914400" cy="914400"/>
          </a:xfrm>
          <a:prstGeom prst="star7">
            <a:avLst>
              <a:gd name="adj" fmla="val 8221"/>
              <a:gd name="hf" fmla="val 102572"/>
              <a:gd name="vf" fmla="val 105210"/>
            </a:avLst>
          </a:prstGeom>
          <a:solidFill>
            <a:srgbClr val="F3E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4" name="4-point Star 31">
            <a:extLst>
              <a:ext uri="{FF2B5EF4-FFF2-40B4-BE49-F238E27FC236}">
                <a16:creationId xmlns:a16="http://schemas.microsoft.com/office/drawing/2014/main" xmlns="" id="{56BAAD89-C906-454F-A672-177D0D318D7A}"/>
              </a:ext>
            </a:extLst>
          </p:cNvPr>
          <p:cNvSpPr/>
          <p:nvPr/>
        </p:nvSpPr>
        <p:spPr>
          <a:xfrm rot="20756583">
            <a:off x="11015132" y="108926"/>
            <a:ext cx="336221" cy="352404"/>
          </a:xfrm>
          <a:prstGeom prst="star4">
            <a:avLst>
              <a:gd name="adj" fmla="val 17563"/>
            </a:avLst>
          </a:prstGeom>
          <a:solidFill>
            <a:srgbClr val="EFD3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6" name="4-point Star 39">
            <a:extLst>
              <a:ext uri="{FF2B5EF4-FFF2-40B4-BE49-F238E27FC236}">
                <a16:creationId xmlns:a16="http://schemas.microsoft.com/office/drawing/2014/main" xmlns="" id="{C0C12586-03A6-E34F-A705-1A0132CF855C}"/>
              </a:ext>
            </a:extLst>
          </p:cNvPr>
          <p:cNvSpPr/>
          <p:nvPr/>
        </p:nvSpPr>
        <p:spPr>
          <a:xfrm rot="20257279">
            <a:off x="11700381" y="847627"/>
            <a:ext cx="409072" cy="409072"/>
          </a:xfrm>
          <a:prstGeom prst="star4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67" name="Graphic 15" descr="Circle with right arrow">
            <a:hlinkClick r:id="rId12" action="ppaction://hlinksldjump"/>
            <a:extLst>
              <a:ext uri="{FF2B5EF4-FFF2-40B4-BE49-F238E27FC236}">
                <a16:creationId xmlns:a16="http://schemas.microsoft.com/office/drawing/2014/main" xmlns="" id="{1C34EBCE-692F-894E-9C5F-D6CBCF41FF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1132662" y="5747470"/>
            <a:ext cx="457200" cy="457200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69" name="Group 68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430508" y="840847"/>
                <a:ext cx="850186" cy="5107799"/>
                <a:chOff x="430508" y="840847"/>
                <a:chExt cx="850186" cy="5107799"/>
              </a:xfrm>
            </p:grpSpPr>
            <p:grpSp>
              <p:nvGrpSpPr>
                <p:cNvPr id="79" name="Group 78"/>
                <p:cNvGrpSpPr/>
                <p:nvPr/>
              </p:nvGrpSpPr>
              <p:grpSpPr>
                <a:xfrm>
                  <a:off x="430508" y="840847"/>
                  <a:ext cx="850186" cy="5107799"/>
                  <a:chOff x="516584" y="627983"/>
                  <a:chExt cx="850186" cy="5382064"/>
                </a:xfrm>
              </p:grpSpPr>
              <p:sp>
                <p:nvSpPr>
                  <p:cNvPr id="81" name="Rounded Rectangle 80">
                    <a:extLst>
                      <a:ext uri="{FF2B5EF4-FFF2-40B4-BE49-F238E27FC236}">
                        <a16:creationId xmlns:a16="http://schemas.microsoft.com/office/drawing/2014/main" xmlns="" id="{CEEC88D5-6CFD-4A48-8A0A-99E556642964}"/>
                      </a:ext>
                    </a:extLst>
                  </p:cNvPr>
                  <p:cNvSpPr/>
                  <p:nvPr/>
                </p:nvSpPr>
                <p:spPr>
                  <a:xfrm>
                    <a:off x="516584" y="627983"/>
                    <a:ext cx="850186" cy="538206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>
                      <a:alpha val="9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xmlns="" id="{1CA0854D-BD97-2E42-9045-BBB082B6E71F}"/>
                      </a:ext>
                    </a:extLst>
                  </p:cNvPr>
                  <p:cNvSpPr/>
                  <p:nvPr/>
                </p:nvSpPr>
                <p:spPr>
                  <a:xfrm>
                    <a:off x="601391" y="2277664"/>
                    <a:ext cx="695499" cy="695499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76" name="Picture 75">
                  <a:hlinkClick r:id="rId15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4961" y="3192993"/>
                  <a:ext cx="380781" cy="380781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hlinkClick r:id="rId17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51" y="3770534"/>
                  <a:ext cx="389784" cy="389784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hlinkClick r:id="rId19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9237" y="4417415"/>
                  <a:ext cx="367656" cy="367656"/>
                </a:xfrm>
                <a:prstGeom prst="rect">
                  <a:avLst/>
                </a:prstGeom>
              </p:spPr>
            </p:pic>
          </p:grpSp>
          <p:sp>
            <p:nvSpPr>
              <p:cNvPr id="73" name="Freeform 72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xmlns="" id="{5ECBDC79-DF2C-E741-B2DB-8B23DDFA2477}"/>
                  </a:ext>
                </a:extLst>
              </p:cNvPr>
              <p:cNvSpPr/>
              <p:nvPr/>
            </p:nvSpPr>
            <p:spPr>
              <a:xfrm>
                <a:off x="712726" y="1297088"/>
                <a:ext cx="285750" cy="263052"/>
              </a:xfrm>
              <a:custGeom>
                <a:avLst/>
                <a:gdLst>
                  <a:gd name="connsiteX0" fmla="*/ 0 w 285750"/>
                  <a:gd name="connsiteY0" fmla="*/ 135731 h 277177"/>
                  <a:gd name="connsiteX1" fmla="*/ 0 w 285750"/>
                  <a:gd name="connsiteY1" fmla="*/ 277178 h 277177"/>
                  <a:gd name="connsiteX2" fmla="*/ 114300 w 285750"/>
                  <a:gd name="connsiteY2" fmla="*/ 277178 h 277177"/>
                  <a:gd name="connsiteX3" fmla="*/ 114300 w 285750"/>
                  <a:gd name="connsiteY3" fmla="*/ 158115 h 277177"/>
                  <a:gd name="connsiteX4" fmla="*/ 171450 w 285750"/>
                  <a:gd name="connsiteY4" fmla="*/ 158115 h 277177"/>
                  <a:gd name="connsiteX5" fmla="*/ 171450 w 285750"/>
                  <a:gd name="connsiteY5" fmla="*/ 277178 h 277177"/>
                  <a:gd name="connsiteX6" fmla="*/ 285750 w 285750"/>
                  <a:gd name="connsiteY6" fmla="*/ 277178 h 277177"/>
                  <a:gd name="connsiteX7" fmla="*/ 285750 w 285750"/>
                  <a:gd name="connsiteY7" fmla="*/ 135731 h 277177"/>
                  <a:gd name="connsiteX8" fmla="*/ 142875 w 285750"/>
                  <a:gd name="connsiteY8" fmla="*/ 0 h 277177"/>
                  <a:gd name="connsiteX9" fmla="*/ 0 w 285750"/>
                  <a:gd name="connsiteY9" fmla="*/ 135731 h 277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5750" h="277177">
                    <a:moveTo>
                      <a:pt x="0" y="135731"/>
                    </a:moveTo>
                    <a:lnTo>
                      <a:pt x="0" y="277178"/>
                    </a:lnTo>
                    <a:lnTo>
                      <a:pt x="114300" y="277178"/>
                    </a:lnTo>
                    <a:lnTo>
                      <a:pt x="114300" y="158115"/>
                    </a:lnTo>
                    <a:lnTo>
                      <a:pt x="171450" y="158115"/>
                    </a:lnTo>
                    <a:lnTo>
                      <a:pt x="171450" y="277178"/>
                    </a:lnTo>
                    <a:lnTo>
                      <a:pt x="285750" y="277178"/>
                    </a:lnTo>
                    <a:lnTo>
                      <a:pt x="285750" y="135731"/>
                    </a:lnTo>
                    <a:lnTo>
                      <a:pt x="142875" y="0"/>
                    </a:lnTo>
                    <a:lnTo>
                      <a:pt x="0" y="135731"/>
                    </a:lnTo>
                    <a:close/>
                  </a:path>
                </a:pathLst>
              </a:custGeom>
              <a:solidFill>
                <a:srgbClr val="86A27A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xmlns="" id="{97D1328D-957A-2D47-8069-B3640CA85C0F}"/>
                  </a:ext>
                </a:extLst>
              </p:cNvPr>
              <p:cNvSpPr/>
              <p:nvPr/>
            </p:nvSpPr>
            <p:spPr>
              <a:xfrm>
                <a:off x="655576" y="1221810"/>
                <a:ext cx="400050" cy="197967"/>
              </a:xfrm>
              <a:custGeom>
                <a:avLst/>
                <a:gdLst>
                  <a:gd name="connsiteX0" fmla="*/ 200025 w 400050"/>
                  <a:gd name="connsiteY0" fmla="*/ 0 h 208597"/>
                  <a:gd name="connsiteX1" fmla="*/ 200025 w 400050"/>
                  <a:gd name="connsiteY1" fmla="*/ 0 h 208597"/>
                  <a:gd name="connsiteX2" fmla="*/ 0 w 400050"/>
                  <a:gd name="connsiteY2" fmla="*/ 190500 h 208597"/>
                  <a:gd name="connsiteX3" fmla="*/ 21431 w 400050"/>
                  <a:gd name="connsiteY3" fmla="*/ 208598 h 208597"/>
                  <a:gd name="connsiteX4" fmla="*/ 200025 w 400050"/>
                  <a:gd name="connsiteY4" fmla="*/ 39053 h 208597"/>
                  <a:gd name="connsiteX5" fmla="*/ 200025 w 400050"/>
                  <a:gd name="connsiteY5" fmla="*/ 39053 h 208597"/>
                  <a:gd name="connsiteX6" fmla="*/ 378619 w 400050"/>
                  <a:gd name="connsiteY6" fmla="*/ 208598 h 208597"/>
                  <a:gd name="connsiteX7" fmla="*/ 400050 w 400050"/>
                  <a:gd name="connsiteY7" fmla="*/ 190500 h 208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0050" h="208597">
                    <a:moveTo>
                      <a:pt x="200025" y="0"/>
                    </a:moveTo>
                    <a:lnTo>
                      <a:pt x="200025" y="0"/>
                    </a:lnTo>
                    <a:lnTo>
                      <a:pt x="0" y="190500"/>
                    </a:lnTo>
                    <a:lnTo>
                      <a:pt x="21431" y="208598"/>
                    </a:lnTo>
                    <a:lnTo>
                      <a:pt x="200025" y="39053"/>
                    </a:lnTo>
                    <a:lnTo>
                      <a:pt x="200025" y="39053"/>
                    </a:lnTo>
                    <a:lnTo>
                      <a:pt x="378619" y="208598"/>
                    </a:lnTo>
                    <a:lnTo>
                      <a:pt x="400050" y="190500"/>
                    </a:lnTo>
                    <a:close/>
                  </a:path>
                </a:pathLst>
              </a:custGeom>
              <a:solidFill>
                <a:srgbClr val="86A27A"/>
              </a:solidFill>
              <a:ln w="47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70" name="Picture 69">
              <a:hlinkClick r:id="rId22" action="ppaction://hlinksldjump"/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236" y="1881591"/>
              <a:ext cx="465414" cy="465414"/>
            </a:xfrm>
            <a:prstGeom prst="rect">
              <a:avLst/>
            </a:prstGeom>
          </p:spPr>
        </p:pic>
        <p:pic>
          <p:nvPicPr>
            <p:cNvPr id="71" name="Picture 70">
              <a:hlinkClick r:id="rId24" action="ppaction://hlinksldjump"/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576" y="2523806"/>
              <a:ext cx="425011" cy="425011"/>
            </a:xfrm>
            <a:prstGeom prst="rect">
              <a:avLst/>
            </a:prstGeom>
          </p:spPr>
        </p:pic>
      </p:grpSp>
      <p:pic>
        <p:nvPicPr>
          <p:cNvPr id="83" name="Picture 82">
            <a:hlinkClick r:id="rId26" action="ppaction://hlinksldjump"/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5" y="5029247"/>
            <a:ext cx="518985" cy="5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32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156A2B5-D960-5F40-8367-CD9029B573E8}"/>
              </a:ext>
            </a:extLst>
          </p:cNvPr>
          <p:cNvSpPr txBox="1"/>
          <p:nvPr/>
        </p:nvSpPr>
        <p:spPr>
          <a:xfrm>
            <a:off x="1810056" y="926108"/>
            <a:ext cx="11483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VIEW AND SEARCH FUNCTIONALITY</a:t>
            </a:r>
            <a:endParaRPr lang="en-US" sz="3200" b="1" dirty="0">
              <a:solidFill>
                <a:srgbClr val="3C6250"/>
              </a:solidFill>
              <a:latin typeface="Montserrat Alternates Black" panose="00000A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A78A90F-BA93-574D-BF15-209B8FE9FCBE}"/>
              </a:ext>
            </a:extLst>
          </p:cNvPr>
          <p:cNvSpPr/>
          <p:nvPr/>
        </p:nvSpPr>
        <p:spPr>
          <a:xfrm>
            <a:off x="9345663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A8833F9C-B7E6-E344-AD10-36195BA2885F}"/>
              </a:ext>
            </a:extLst>
          </p:cNvPr>
          <p:cNvSpPr/>
          <p:nvPr/>
        </p:nvSpPr>
        <p:spPr>
          <a:xfrm>
            <a:off x="9564514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E4D8EEB6-6DB0-DE48-98E4-998162E6D468}"/>
              </a:ext>
            </a:extLst>
          </p:cNvPr>
          <p:cNvSpPr/>
          <p:nvPr/>
        </p:nvSpPr>
        <p:spPr>
          <a:xfrm>
            <a:off x="9783365" y="6302368"/>
            <a:ext cx="112365" cy="112365"/>
          </a:xfrm>
          <a:prstGeom prst="ellipse">
            <a:avLst/>
          </a:prstGeom>
          <a:solidFill>
            <a:schemeClr val="bg1">
              <a:alpha val="497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204F2F24-5F42-6D4C-A246-E4A610BD7B58}"/>
              </a:ext>
            </a:extLst>
          </p:cNvPr>
          <p:cNvSpPr/>
          <p:nvPr/>
        </p:nvSpPr>
        <p:spPr>
          <a:xfrm>
            <a:off x="10002216" y="6302368"/>
            <a:ext cx="112365" cy="112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BB25F18-52F5-844C-900A-A5F3EBA6365F}"/>
              </a:ext>
            </a:extLst>
          </p:cNvPr>
          <p:cNvSpPr/>
          <p:nvPr/>
        </p:nvSpPr>
        <p:spPr>
          <a:xfrm>
            <a:off x="10221067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8D20B76-A137-C944-866F-E6F3AB4A8B82}"/>
              </a:ext>
            </a:extLst>
          </p:cNvPr>
          <p:cNvSpPr/>
          <p:nvPr/>
        </p:nvSpPr>
        <p:spPr>
          <a:xfrm>
            <a:off x="10439918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3EEF1B85-654B-A441-B411-C2622E416B1A}"/>
              </a:ext>
            </a:extLst>
          </p:cNvPr>
          <p:cNvSpPr/>
          <p:nvPr/>
        </p:nvSpPr>
        <p:spPr>
          <a:xfrm>
            <a:off x="10658769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grpSp>
        <p:nvGrpSpPr>
          <p:cNvPr id="134" name="Group 133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204" name="Graphic 63" descr="Circle with right arrow">
            <a:hlinkClick r:id="rId3" action="ppaction://hlinksldjump"/>
            <a:extLst>
              <a:ext uri="{FF2B5EF4-FFF2-40B4-BE49-F238E27FC236}">
                <a16:creationId xmlns:a16="http://schemas.microsoft.com/office/drawing/2014/main" xmlns="" id="{61DD2E85-66CE-E647-B50E-74308EC7D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 flipH="1">
            <a:off x="11598112" y="5747470"/>
            <a:ext cx="457200" cy="45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9547" y="1876836"/>
            <a:ext cx="49885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16B57"/>
                </a:solidFill>
                <a:latin typeface="Consolas" panose="020B0609020204030204" pitchFamily="49" charset="0"/>
              </a:rPr>
              <a:t>void </a:t>
            </a:r>
            <a:r>
              <a:rPr lang="en-US" sz="1200" b="1" dirty="0" err="1">
                <a:solidFill>
                  <a:srgbClr val="416B57"/>
                </a:solidFill>
                <a:latin typeface="Consolas" panose="020B0609020204030204" pitchFamily="49" charset="0"/>
              </a:rPr>
              <a:t>viewEntry</a:t>
            </a:r>
            <a:r>
              <a:rPr lang="en-US" sz="1200" b="1" dirty="0">
                <a:solidFill>
                  <a:srgbClr val="416B57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b="1" dirty="0">
                <a:solidFill>
                  <a:srgbClr val="416B57"/>
                </a:solidFill>
                <a:latin typeface="Consolas" panose="020B0609020204030204" pitchFamily="49" charset="0"/>
              </a:rPr>
              <a:t>    // Loops through all saved entries and displays their details</a:t>
            </a:r>
          </a:p>
          <a:p>
            <a:r>
              <a:rPr lang="en-US" sz="1200" b="1" dirty="0" smtClean="0">
                <a:solidFill>
                  <a:srgbClr val="416B57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 smtClean="0"/>
          </a:p>
          <a:p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Sample Output: </a:t>
            </a:r>
            <a:endParaRPr lang="en-US" sz="12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335709" y="1843583"/>
            <a:ext cx="3891279" cy="3837037"/>
            <a:chOff x="7426960" y="1786654"/>
            <a:chExt cx="3891279" cy="3837037"/>
          </a:xfrm>
        </p:grpSpPr>
        <p:grpSp>
          <p:nvGrpSpPr>
            <p:cNvPr id="2" name="Group 1"/>
            <p:cNvGrpSpPr/>
            <p:nvPr/>
          </p:nvGrpSpPr>
          <p:grpSpPr>
            <a:xfrm>
              <a:off x="7426960" y="1786654"/>
              <a:ext cx="3891279" cy="3827230"/>
              <a:chOff x="1709180" y="1920240"/>
              <a:chExt cx="3492740" cy="3827230"/>
            </a:xfrm>
          </p:grpSpPr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xmlns="" id="{FCEC0EBF-B286-C94E-89FE-305F3DA88657}"/>
                  </a:ext>
                </a:extLst>
              </p:cNvPr>
              <p:cNvSpPr/>
              <p:nvPr/>
            </p:nvSpPr>
            <p:spPr>
              <a:xfrm>
                <a:off x="1709180" y="1920240"/>
                <a:ext cx="3492740" cy="3827230"/>
              </a:xfrm>
              <a:prstGeom prst="roundRect">
                <a:avLst>
                  <a:gd name="adj" fmla="val 13130"/>
                </a:avLst>
              </a:prstGeom>
              <a:noFill/>
              <a:ln w="38100">
                <a:solidFill>
                  <a:srgbClr val="416B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xmlns="" id="{22FE51B2-159A-E44F-ADDB-EE88B21F7737}"/>
                  </a:ext>
                </a:extLst>
              </p:cNvPr>
              <p:cNvSpPr txBox="1"/>
              <p:nvPr/>
            </p:nvSpPr>
            <p:spPr>
              <a:xfrm>
                <a:off x="1843587" y="2035465"/>
                <a:ext cx="3276427" cy="379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1400" b="1" dirty="0" smtClean="0">
                    <a:solidFill>
                      <a:srgbClr val="416B57"/>
                    </a:solidFill>
                    <a:latin typeface="Montserrat Alternates Black" panose="00000A00000000000000" pitchFamily="2" charset="0"/>
                    <a:ea typeface="Segoe UI Black" panose="020B0A02040204020203" pitchFamily="34" charset="0"/>
                    <a:cs typeface="Consolas" panose="020B0609020204030204" pitchFamily="49" charset="0"/>
                  </a:rPr>
                  <a:t>VIEWING</a:t>
                </a:r>
                <a:endParaRPr lang="en-GB" sz="1400" b="1" dirty="0" smtClean="0">
                  <a:solidFill>
                    <a:srgbClr val="416B57"/>
                  </a:solidFill>
                  <a:effectLst/>
                  <a:latin typeface="Montserrat Alternates Black" panose="00000A00000000000000" pitchFamily="2" charset="0"/>
                  <a:ea typeface="Segoe UI Black" panose="020B0A02040204020203" pitchFamily="34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7485720" y="2299704"/>
              <a:ext cx="3832250" cy="3323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en-US" sz="1200" b="1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sz="1400" b="1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Purpose</a:t>
              </a:r>
              <a:r>
                <a:rPr lang="en-US" sz="14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: </a:t>
              </a: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To display every diary entry stored in the system.</a:t>
              </a:r>
            </a:p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en-US" sz="1400" b="1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How </a:t>
              </a:r>
              <a:r>
                <a:rPr lang="en-US" sz="1400" b="1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It </a:t>
              </a:r>
              <a:r>
                <a:rPr lang="en-US" sz="1400" b="1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Works</a:t>
              </a:r>
              <a:r>
                <a:rPr lang="en-US" sz="14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:</a:t>
              </a:r>
            </a:p>
            <a:p>
              <a:pPr marL="228600" lvl="0" indent="-2286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Checks </a:t>
              </a: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if any entries exist (</a:t>
              </a:r>
              <a:r>
                <a:rPr lang="en-US" sz="1200" dirty="0" err="1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entryCount</a:t>
              </a: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== 0</a:t>
              </a: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).</a:t>
              </a:r>
            </a:p>
            <a:p>
              <a:pPr marL="228600" lvl="0" indent="-2286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AutoNum type="arabicPeriod"/>
              </a:pP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If </a:t>
              </a: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entries are found, it loops and prints them </a:t>
              </a: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with:</a:t>
              </a:r>
            </a:p>
            <a:p>
              <a:pPr lvl="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Entry number</a:t>
              </a:r>
            </a:p>
            <a:p>
              <a:pPr lvl="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Date</a:t>
              </a:r>
            </a:p>
            <a:p>
              <a:pPr lvl="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Title</a:t>
              </a:r>
            </a:p>
            <a:p>
              <a:pPr lvl="2" eaLnBrk="0" fontAlgn="base" hangingPunct="0">
                <a:spcBef>
                  <a:spcPct val="0"/>
                </a:spcBef>
                <a:spcAft>
                  <a:spcPct val="0"/>
                </a:spcAft>
                <a:buFontTx/>
                <a:buChar char="•"/>
              </a:pP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Content</a:t>
              </a:r>
            </a:p>
            <a:p>
              <a:pPr lvl="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3. If no entries are present, shows an appropriate message.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02" y="3282482"/>
            <a:ext cx="3840327" cy="240868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59" name="Group 58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430508" y="840847"/>
                <a:ext cx="850186" cy="5107799"/>
                <a:chOff x="430508" y="840847"/>
                <a:chExt cx="850186" cy="5107799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430508" y="840847"/>
                  <a:ext cx="850186" cy="5107799"/>
                  <a:chOff x="430508" y="840847"/>
                  <a:chExt cx="850186" cy="5107799"/>
                </a:xfrm>
              </p:grpSpPr>
              <p:grpSp>
                <p:nvGrpSpPr>
                  <p:cNvPr id="71" name="Group 70"/>
                  <p:cNvGrpSpPr/>
                  <p:nvPr/>
                </p:nvGrpSpPr>
                <p:grpSpPr>
                  <a:xfrm>
                    <a:off x="430508" y="840847"/>
                    <a:ext cx="850186" cy="5107799"/>
                    <a:chOff x="516584" y="627983"/>
                    <a:chExt cx="850186" cy="5382064"/>
                  </a:xfrm>
                </p:grpSpPr>
                <p:sp>
                  <p:nvSpPr>
                    <p:cNvPr id="73" name="Rounded Rectangle 72">
                      <a:extLst>
                        <a:ext uri="{FF2B5EF4-FFF2-40B4-BE49-F238E27FC236}">
                          <a16:creationId xmlns:a16="http://schemas.microsoft.com/office/drawing/2014/main" xmlns="" id="{CEEC88D5-6CFD-4A48-8A0A-99E5566429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584" y="627983"/>
                      <a:ext cx="850186" cy="538206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xmlns="" id="{1CA0854D-BD97-2E42-9045-BBB082B6E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21" y="2945316"/>
                      <a:ext cx="695499" cy="695499"/>
                    </a:xfrm>
                    <a:prstGeom prst="ellipse">
                      <a:avLst/>
                    </a:prstGeom>
                    <a:solidFill>
                      <a:schemeClr val="accent6">
                        <a:lumMod val="50000"/>
                        <a:alpha val="7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69" name="Picture 68">
                    <a:hlinkClick r:id="rId19" action="ppaction://hlinksldjump"/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0751" y="3770534"/>
                    <a:ext cx="389784" cy="389784"/>
                  </a:xfrm>
                  <a:prstGeom prst="rect">
                    <a:avLst/>
                  </a:prstGeom>
                </p:spPr>
              </p:pic>
              <p:pic>
                <p:nvPicPr>
                  <p:cNvPr id="70" name="Picture 69">
                    <a:hlinkClick r:id="rId21" action="ppaction://hlinksldjump"/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237" y="4417415"/>
                    <a:ext cx="367656" cy="3676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4" name="Freeform 63">
                  <a:hlinkClick r:id="rId23" action="ppaction://hlinksldjump"/>
                  <a:extLst>
                    <a:ext uri="{FF2B5EF4-FFF2-40B4-BE49-F238E27FC236}">
                      <a16:creationId xmlns:a16="http://schemas.microsoft.com/office/drawing/2014/main" xmlns="" id="{5ECBDC79-DF2C-E741-B2DB-8B23DDFA2477}"/>
                    </a:ext>
                  </a:extLst>
                </p:cNvPr>
                <p:cNvSpPr/>
                <p:nvPr/>
              </p:nvSpPr>
              <p:spPr>
                <a:xfrm>
                  <a:off x="712726" y="1297088"/>
                  <a:ext cx="285750" cy="263052"/>
                </a:xfrm>
                <a:custGeom>
                  <a:avLst/>
                  <a:gdLst>
                    <a:gd name="connsiteX0" fmla="*/ 0 w 285750"/>
                    <a:gd name="connsiteY0" fmla="*/ 135731 h 277177"/>
                    <a:gd name="connsiteX1" fmla="*/ 0 w 285750"/>
                    <a:gd name="connsiteY1" fmla="*/ 277178 h 277177"/>
                    <a:gd name="connsiteX2" fmla="*/ 114300 w 285750"/>
                    <a:gd name="connsiteY2" fmla="*/ 277178 h 277177"/>
                    <a:gd name="connsiteX3" fmla="*/ 114300 w 285750"/>
                    <a:gd name="connsiteY3" fmla="*/ 158115 h 277177"/>
                    <a:gd name="connsiteX4" fmla="*/ 171450 w 285750"/>
                    <a:gd name="connsiteY4" fmla="*/ 158115 h 277177"/>
                    <a:gd name="connsiteX5" fmla="*/ 171450 w 285750"/>
                    <a:gd name="connsiteY5" fmla="*/ 277178 h 277177"/>
                    <a:gd name="connsiteX6" fmla="*/ 285750 w 285750"/>
                    <a:gd name="connsiteY6" fmla="*/ 277178 h 277177"/>
                    <a:gd name="connsiteX7" fmla="*/ 285750 w 285750"/>
                    <a:gd name="connsiteY7" fmla="*/ 135731 h 277177"/>
                    <a:gd name="connsiteX8" fmla="*/ 142875 w 285750"/>
                    <a:gd name="connsiteY8" fmla="*/ 0 h 277177"/>
                    <a:gd name="connsiteX9" fmla="*/ 0 w 285750"/>
                    <a:gd name="connsiteY9" fmla="*/ 135731 h 27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5750" h="277177">
                      <a:moveTo>
                        <a:pt x="0" y="135731"/>
                      </a:moveTo>
                      <a:lnTo>
                        <a:pt x="0" y="277178"/>
                      </a:lnTo>
                      <a:lnTo>
                        <a:pt x="114300" y="277178"/>
                      </a:lnTo>
                      <a:lnTo>
                        <a:pt x="114300" y="158115"/>
                      </a:lnTo>
                      <a:lnTo>
                        <a:pt x="171450" y="158115"/>
                      </a:lnTo>
                      <a:lnTo>
                        <a:pt x="171450" y="277178"/>
                      </a:lnTo>
                      <a:lnTo>
                        <a:pt x="285750" y="277178"/>
                      </a:lnTo>
                      <a:lnTo>
                        <a:pt x="285750" y="135731"/>
                      </a:lnTo>
                      <a:lnTo>
                        <a:pt x="142875" y="0"/>
                      </a:lnTo>
                      <a:lnTo>
                        <a:pt x="0" y="135731"/>
                      </a:lnTo>
                      <a:close/>
                    </a:path>
                  </a:pathLst>
                </a:custGeom>
                <a:solidFill>
                  <a:srgbClr val="86A27A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6" name="Freeform 65">
                  <a:extLst>
                    <a:ext uri="{FF2B5EF4-FFF2-40B4-BE49-F238E27FC236}">
                      <a16:creationId xmlns:a16="http://schemas.microsoft.com/office/drawing/2014/main" xmlns="" id="{97D1328D-957A-2D47-8069-B3640CA85C0F}"/>
                    </a:ext>
                  </a:extLst>
                </p:cNvPr>
                <p:cNvSpPr/>
                <p:nvPr/>
              </p:nvSpPr>
              <p:spPr>
                <a:xfrm>
                  <a:off x="655576" y="1221810"/>
                  <a:ext cx="400050" cy="197967"/>
                </a:xfrm>
                <a:custGeom>
                  <a:avLst/>
                  <a:gdLst>
                    <a:gd name="connsiteX0" fmla="*/ 200025 w 400050"/>
                    <a:gd name="connsiteY0" fmla="*/ 0 h 208597"/>
                    <a:gd name="connsiteX1" fmla="*/ 200025 w 400050"/>
                    <a:gd name="connsiteY1" fmla="*/ 0 h 208597"/>
                    <a:gd name="connsiteX2" fmla="*/ 0 w 400050"/>
                    <a:gd name="connsiteY2" fmla="*/ 190500 h 208597"/>
                    <a:gd name="connsiteX3" fmla="*/ 21431 w 400050"/>
                    <a:gd name="connsiteY3" fmla="*/ 208598 h 208597"/>
                    <a:gd name="connsiteX4" fmla="*/ 200025 w 400050"/>
                    <a:gd name="connsiteY4" fmla="*/ 39053 h 208597"/>
                    <a:gd name="connsiteX5" fmla="*/ 200025 w 400050"/>
                    <a:gd name="connsiteY5" fmla="*/ 39053 h 208597"/>
                    <a:gd name="connsiteX6" fmla="*/ 378619 w 400050"/>
                    <a:gd name="connsiteY6" fmla="*/ 208598 h 208597"/>
                    <a:gd name="connsiteX7" fmla="*/ 400050 w 400050"/>
                    <a:gd name="connsiteY7" fmla="*/ 190500 h 208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0050" h="208597">
                      <a:moveTo>
                        <a:pt x="200025" y="0"/>
                      </a:moveTo>
                      <a:lnTo>
                        <a:pt x="200025" y="0"/>
                      </a:lnTo>
                      <a:lnTo>
                        <a:pt x="0" y="190500"/>
                      </a:lnTo>
                      <a:lnTo>
                        <a:pt x="21431" y="208598"/>
                      </a:lnTo>
                      <a:lnTo>
                        <a:pt x="200025" y="39053"/>
                      </a:lnTo>
                      <a:lnTo>
                        <a:pt x="200025" y="39053"/>
                      </a:lnTo>
                      <a:lnTo>
                        <a:pt x="378619" y="208598"/>
                      </a:lnTo>
                      <a:lnTo>
                        <a:pt x="400050" y="190500"/>
                      </a:lnTo>
                      <a:close/>
                    </a:path>
                  </a:pathLst>
                </a:custGeom>
                <a:solidFill>
                  <a:srgbClr val="86A27A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61" name="Picture 60">
                <a:hlinkClick r:id="rId24" action="ppaction://hlinksldjump"/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236" y="1881591"/>
                <a:ext cx="465414" cy="465414"/>
              </a:xfrm>
              <a:prstGeom prst="rect">
                <a:avLst/>
              </a:prstGeom>
            </p:spPr>
          </p:pic>
        </p:grpSp>
        <p:pic>
          <p:nvPicPr>
            <p:cNvPr id="75" name="Picture 74">
              <a:hlinkClick r:id="rId26" action="ppaction://hlinksldjump"/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44" y="2518288"/>
              <a:ext cx="442242" cy="442242"/>
            </a:xfrm>
            <a:prstGeom prst="rect">
              <a:avLst/>
            </a:prstGeom>
          </p:spPr>
        </p:pic>
        <p:pic>
          <p:nvPicPr>
            <p:cNvPr id="21" name="Picture 20">
              <a:hlinkClick r:id="rId28" action="ppaction://hlinksldjump"/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937" y="3199480"/>
              <a:ext cx="363348" cy="363348"/>
            </a:xfrm>
            <a:prstGeom prst="rect">
              <a:avLst/>
            </a:prstGeom>
          </p:spPr>
        </p:pic>
      </p:grpSp>
      <p:pic>
        <p:nvPicPr>
          <p:cNvPr id="78" name="Picture 77">
            <a:hlinkClick r:id="rId30" action="ppaction://hlinksldjump"/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5" y="5029247"/>
            <a:ext cx="518985" cy="5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499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7156A2B5-D960-5F40-8367-CD9029B573E8}"/>
              </a:ext>
            </a:extLst>
          </p:cNvPr>
          <p:cNvSpPr txBox="1"/>
          <p:nvPr/>
        </p:nvSpPr>
        <p:spPr>
          <a:xfrm>
            <a:off x="1810056" y="926108"/>
            <a:ext cx="11483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3C6250"/>
                </a:solidFill>
                <a:latin typeface="Montserrat Alternates Black" panose="00000A00000000000000" pitchFamily="2" charset="0"/>
              </a:rPr>
              <a:t>VIEW AND SEARCH FUNCTIONALITY</a:t>
            </a:r>
            <a:endParaRPr lang="en-US" sz="3200" b="1" dirty="0">
              <a:solidFill>
                <a:srgbClr val="3C6250"/>
              </a:solidFill>
              <a:latin typeface="Montserrat Alternates Black" panose="00000A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EA78A90F-BA93-574D-BF15-209B8FE9FCBE}"/>
              </a:ext>
            </a:extLst>
          </p:cNvPr>
          <p:cNvSpPr/>
          <p:nvPr/>
        </p:nvSpPr>
        <p:spPr>
          <a:xfrm>
            <a:off x="9345663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xmlns="" id="{A8833F9C-B7E6-E344-AD10-36195BA2885F}"/>
              </a:ext>
            </a:extLst>
          </p:cNvPr>
          <p:cNvSpPr/>
          <p:nvPr/>
        </p:nvSpPr>
        <p:spPr>
          <a:xfrm>
            <a:off x="9564514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E4D8EEB6-6DB0-DE48-98E4-998162E6D468}"/>
              </a:ext>
            </a:extLst>
          </p:cNvPr>
          <p:cNvSpPr/>
          <p:nvPr/>
        </p:nvSpPr>
        <p:spPr>
          <a:xfrm>
            <a:off x="9783365" y="6302368"/>
            <a:ext cx="112365" cy="112365"/>
          </a:xfrm>
          <a:prstGeom prst="ellipse">
            <a:avLst/>
          </a:prstGeom>
          <a:solidFill>
            <a:schemeClr val="bg1">
              <a:alpha val="4972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xmlns="" id="{204F2F24-5F42-6D4C-A246-E4A610BD7B58}"/>
              </a:ext>
            </a:extLst>
          </p:cNvPr>
          <p:cNvSpPr/>
          <p:nvPr/>
        </p:nvSpPr>
        <p:spPr>
          <a:xfrm>
            <a:off x="10002216" y="6302368"/>
            <a:ext cx="112365" cy="112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xmlns="" id="{FBB25F18-52F5-844C-900A-A5F3EBA6365F}"/>
              </a:ext>
            </a:extLst>
          </p:cNvPr>
          <p:cNvSpPr/>
          <p:nvPr/>
        </p:nvSpPr>
        <p:spPr>
          <a:xfrm>
            <a:off x="10221067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xmlns="" id="{18D20B76-A137-C944-866F-E6F3AB4A8B82}"/>
              </a:ext>
            </a:extLst>
          </p:cNvPr>
          <p:cNvSpPr/>
          <p:nvPr/>
        </p:nvSpPr>
        <p:spPr>
          <a:xfrm>
            <a:off x="10439918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3EEF1B85-654B-A441-B411-C2622E416B1A}"/>
              </a:ext>
            </a:extLst>
          </p:cNvPr>
          <p:cNvSpPr/>
          <p:nvPr/>
        </p:nvSpPr>
        <p:spPr>
          <a:xfrm>
            <a:off x="10658769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grpSp>
        <p:nvGrpSpPr>
          <p:cNvPr id="134" name="Group 133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012113" y="1786654"/>
            <a:ext cx="3492740" cy="3865020"/>
            <a:chOff x="1709180" y="1920240"/>
            <a:chExt cx="3492740" cy="3865020"/>
          </a:xfrm>
        </p:grpSpPr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xmlns="" id="{FCEC0EBF-B286-C94E-89FE-305F3DA88657}"/>
                </a:ext>
              </a:extLst>
            </p:cNvPr>
            <p:cNvSpPr/>
            <p:nvPr/>
          </p:nvSpPr>
          <p:spPr>
            <a:xfrm>
              <a:off x="1709180" y="1920240"/>
              <a:ext cx="3492740" cy="3827230"/>
            </a:xfrm>
            <a:prstGeom prst="roundRect">
              <a:avLst>
                <a:gd name="adj" fmla="val 13130"/>
              </a:avLst>
            </a:prstGeom>
            <a:noFill/>
            <a:ln w="38100">
              <a:solidFill>
                <a:srgbClr val="416B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xmlns="" id="{22FE51B2-159A-E44F-ADDB-EE88B21F7737}"/>
                </a:ext>
              </a:extLst>
            </p:cNvPr>
            <p:cNvSpPr txBox="1"/>
            <p:nvPr/>
          </p:nvSpPr>
          <p:spPr>
            <a:xfrm>
              <a:off x="1810056" y="1999608"/>
              <a:ext cx="3276427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00" b="1" dirty="0" smtClean="0">
                  <a:solidFill>
                    <a:srgbClr val="416B57"/>
                  </a:solidFill>
                  <a:latin typeface="Montserrat Alternates Black" panose="00000A00000000000000" pitchFamily="2" charset="0"/>
                  <a:ea typeface="Segoe UI Black" panose="020B0A02040204020203" pitchFamily="34" charset="0"/>
                  <a:cs typeface="Consolas" panose="020B0609020204030204" pitchFamily="49" charset="0"/>
                </a:rPr>
                <a:t>SEARCHING</a:t>
              </a:r>
              <a:endParaRPr lang="en-GB" sz="1400" b="1" dirty="0" smtClean="0">
                <a:solidFill>
                  <a:srgbClr val="416B57"/>
                </a:solidFill>
                <a:effectLst/>
                <a:latin typeface="Montserrat Alternates Black" panose="00000A00000000000000" pitchFamily="2" charset="0"/>
                <a:ea typeface="Segoe UI Black" panose="020B0A02040204020203" pitchFamily="34" charset="0"/>
                <a:cs typeface="Consolas" panose="020B0609020204030204" pitchFamily="49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Purpose: </a:t>
              </a: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To </a:t>
              </a: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find and display a diary entry saved for a specific date.</a:t>
              </a:r>
              <a:endPara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User </a:t>
              </a: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is prompted to enter a date in </a:t>
              </a: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YYYY-MM-DD format.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The </a:t>
              </a: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input is validated to ensure it's a real </a:t>
              </a: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date.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The </a:t>
              </a: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program loops through saved entries and compares the date</a:t>
              </a: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If </a:t>
              </a: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 match is found, it displays the title and content</a:t>
              </a: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If </a:t>
              </a:r>
              <a:r>
                <a:rPr lang="en-US" sz="1200" dirty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no match is found, it notifies the user</a:t>
              </a:r>
              <a:r>
                <a:rPr lang="en-US" sz="1200" dirty="0" smtClean="0">
                  <a:solidFill>
                    <a:srgbClr val="416B57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.</a:t>
              </a:r>
              <a:endPara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236273" y="2043766"/>
            <a:ext cx="4988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16B57"/>
                </a:solidFill>
                <a:latin typeface="Consolas" panose="020B0609020204030204" pitchFamily="49" charset="0"/>
              </a:rPr>
              <a:t>void </a:t>
            </a:r>
            <a:r>
              <a:rPr lang="en-US" sz="1200" b="1" dirty="0" err="1">
                <a:solidFill>
                  <a:srgbClr val="416B57"/>
                </a:solidFill>
                <a:latin typeface="Consolas" panose="020B0609020204030204" pitchFamily="49" charset="0"/>
              </a:rPr>
              <a:t>searchEntry</a:t>
            </a:r>
            <a:r>
              <a:rPr lang="en-US" sz="1200" b="1" dirty="0">
                <a:solidFill>
                  <a:srgbClr val="416B57"/>
                </a:solidFill>
                <a:latin typeface="Consolas" panose="020B0609020204030204" pitchFamily="49" charset="0"/>
              </a:rPr>
              <a:t>() </a:t>
            </a:r>
            <a:r>
              <a:rPr lang="en-US" sz="1200" dirty="0">
                <a:solidFill>
                  <a:srgbClr val="416B57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200" dirty="0">
                <a:solidFill>
                  <a:srgbClr val="416B57"/>
                </a:solidFill>
                <a:latin typeface="Consolas" panose="020B0609020204030204" pitchFamily="49" charset="0"/>
              </a:rPr>
              <a:t>    // Takes date input, validates, and searches in entries[]</a:t>
            </a:r>
          </a:p>
          <a:p>
            <a:r>
              <a:rPr lang="en-US" sz="1200" dirty="0">
                <a:solidFill>
                  <a:srgbClr val="416B57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 smtClean="0"/>
          </a:p>
          <a:p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Sample Output: </a:t>
            </a:r>
            <a:endParaRPr lang="en-US" sz="12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8"/>
          <a:stretch/>
        </p:blipFill>
        <p:spPr>
          <a:xfrm>
            <a:off x="6236273" y="3404991"/>
            <a:ext cx="4732797" cy="1991003"/>
          </a:xfrm>
          <a:prstGeom prst="rect">
            <a:avLst/>
          </a:prstGeom>
        </p:spPr>
      </p:pic>
      <p:pic>
        <p:nvPicPr>
          <p:cNvPr id="53" name="Graphic 15" descr="Circle with right arrow">
            <a:hlinkClick r:id="rId4" action="ppaction://hlinksldjump"/>
            <a:extLst>
              <a:ext uri="{FF2B5EF4-FFF2-40B4-BE49-F238E27FC236}">
                <a16:creationId xmlns:a16="http://schemas.microsoft.com/office/drawing/2014/main" xmlns="" id="{1C34EBCE-692F-894E-9C5F-D6CBCF41F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11132662" y="5747470"/>
            <a:ext cx="457200" cy="45720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55" name="Group 54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430508" y="840847"/>
                <a:ext cx="850186" cy="5107799"/>
                <a:chOff x="430508" y="840847"/>
                <a:chExt cx="850186" cy="5107799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430508" y="840847"/>
                  <a:ext cx="850186" cy="5107799"/>
                  <a:chOff x="430508" y="840847"/>
                  <a:chExt cx="850186" cy="5107799"/>
                </a:xfrm>
              </p:grpSpPr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430508" y="840847"/>
                    <a:ext cx="850186" cy="5107799"/>
                    <a:chOff x="516584" y="627983"/>
                    <a:chExt cx="850186" cy="5382064"/>
                  </a:xfrm>
                </p:grpSpPr>
                <p:sp>
                  <p:nvSpPr>
                    <p:cNvPr id="69" name="Rounded Rectangle 68">
                      <a:extLst>
                        <a:ext uri="{FF2B5EF4-FFF2-40B4-BE49-F238E27FC236}">
                          <a16:creationId xmlns:a16="http://schemas.microsoft.com/office/drawing/2014/main" xmlns="" id="{CEEC88D5-6CFD-4A48-8A0A-99E5566429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6584" y="627983"/>
                      <a:ext cx="850186" cy="5382064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9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0" name="Oval 69">
                      <a:extLst>
                        <a:ext uri="{FF2B5EF4-FFF2-40B4-BE49-F238E27FC236}">
                          <a16:creationId xmlns:a16="http://schemas.microsoft.com/office/drawing/2014/main" xmlns="" id="{1CA0854D-BD97-2E42-9045-BBB082B6E7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21" y="2945316"/>
                      <a:ext cx="695499" cy="695499"/>
                    </a:xfrm>
                    <a:prstGeom prst="ellipse">
                      <a:avLst/>
                    </a:prstGeom>
                    <a:solidFill>
                      <a:schemeClr val="accent6">
                        <a:lumMod val="50000"/>
                        <a:alpha val="7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64" name="Picture 63">
                    <a:hlinkClick r:id="rId15" action="ppaction://hlinksldjump"/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0751" y="3770534"/>
                    <a:ext cx="389784" cy="389784"/>
                  </a:xfrm>
                  <a:prstGeom prst="rect">
                    <a:avLst/>
                  </a:prstGeom>
                </p:spPr>
              </p:pic>
              <p:pic>
                <p:nvPicPr>
                  <p:cNvPr id="66" name="Picture 65">
                    <a:hlinkClick r:id="rId17" action="ppaction://hlinksldjump"/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9237" y="4417415"/>
                    <a:ext cx="367656" cy="36765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1" name="Freeform 60">
                  <a:hlinkClick r:id="rId19" action="ppaction://hlinksldjump"/>
                  <a:extLst>
                    <a:ext uri="{FF2B5EF4-FFF2-40B4-BE49-F238E27FC236}">
                      <a16:creationId xmlns:a16="http://schemas.microsoft.com/office/drawing/2014/main" xmlns="" id="{5ECBDC79-DF2C-E741-B2DB-8B23DDFA2477}"/>
                    </a:ext>
                  </a:extLst>
                </p:cNvPr>
                <p:cNvSpPr/>
                <p:nvPr/>
              </p:nvSpPr>
              <p:spPr>
                <a:xfrm>
                  <a:off x="712726" y="1297088"/>
                  <a:ext cx="285750" cy="263052"/>
                </a:xfrm>
                <a:custGeom>
                  <a:avLst/>
                  <a:gdLst>
                    <a:gd name="connsiteX0" fmla="*/ 0 w 285750"/>
                    <a:gd name="connsiteY0" fmla="*/ 135731 h 277177"/>
                    <a:gd name="connsiteX1" fmla="*/ 0 w 285750"/>
                    <a:gd name="connsiteY1" fmla="*/ 277178 h 277177"/>
                    <a:gd name="connsiteX2" fmla="*/ 114300 w 285750"/>
                    <a:gd name="connsiteY2" fmla="*/ 277178 h 277177"/>
                    <a:gd name="connsiteX3" fmla="*/ 114300 w 285750"/>
                    <a:gd name="connsiteY3" fmla="*/ 158115 h 277177"/>
                    <a:gd name="connsiteX4" fmla="*/ 171450 w 285750"/>
                    <a:gd name="connsiteY4" fmla="*/ 158115 h 277177"/>
                    <a:gd name="connsiteX5" fmla="*/ 171450 w 285750"/>
                    <a:gd name="connsiteY5" fmla="*/ 277178 h 277177"/>
                    <a:gd name="connsiteX6" fmla="*/ 285750 w 285750"/>
                    <a:gd name="connsiteY6" fmla="*/ 277178 h 277177"/>
                    <a:gd name="connsiteX7" fmla="*/ 285750 w 285750"/>
                    <a:gd name="connsiteY7" fmla="*/ 135731 h 277177"/>
                    <a:gd name="connsiteX8" fmla="*/ 142875 w 285750"/>
                    <a:gd name="connsiteY8" fmla="*/ 0 h 277177"/>
                    <a:gd name="connsiteX9" fmla="*/ 0 w 285750"/>
                    <a:gd name="connsiteY9" fmla="*/ 135731 h 27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85750" h="277177">
                      <a:moveTo>
                        <a:pt x="0" y="135731"/>
                      </a:moveTo>
                      <a:lnTo>
                        <a:pt x="0" y="277178"/>
                      </a:lnTo>
                      <a:lnTo>
                        <a:pt x="114300" y="277178"/>
                      </a:lnTo>
                      <a:lnTo>
                        <a:pt x="114300" y="158115"/>
                      </a:lnTo>
                      <a:lnTo>
                        <a:pt x="171450" y="158115"/>
                      </a:lnTo>
                      <a:lnTo>
                        <a:pt x="171450" y="277178"/>
                      </a:lnTo>
                      <a:lnTo>
                        <a:pt x="285750" y="277178"/>
                      </a:lnTo>
                      <a:lnTo>
                        <a:pt x="285750" y="135731"/>
                      </a:lnTo>
                      <a:lnTo>
                        <a:pt x="142875" y="0"/>
                      </a:lnTo>
                      <a:lnTo>
                        <a:pt x="0" y="135731"/>
                      </a:lnTo>
                      <a:close/>
                    </a:path>
                  </a:pathLst>
                </a:custGeom>
                <a:solidFill>
                  <a:srgbClr val="86A27A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62" name="Freeform 61">
                  <a:extLst>
                    <a:ext uri="{FF2B5EF4-FFF2-40B4-BE49-F238E27FC236}">
                      <a16:creationId xmlns:a16="http://schemas.microsoft.com/office/drawing/2014/main" xmlns="" id="{97D1328D-957A-2D47-8069-B3640CA85C0F}"/>
                    </a:ext>
                  </a:extLst>
                </p:cNvPr>
                <p:cNvSpPr/>
                <p:nvPr/>
              </p:nvSpPr>
              <p:spPr>
                <a:xfrm>
                  <a:off x="655576" y="1221810"/>
                  <a:ext cx="400050" cy="197967"/>
                </a:xfrm>
                <a:custGeom>
                  <a:avLst/>
                  <a:gdLst>
                    <a:gd name="connsiteX0" fmla="*/ 200025 w 400050"/>
                    <a:gd name="connsiteY0" fmla="*/ 0 h 208597"/>
                    <a:gd name="connsiteX1" fmla="*/ 200025 w 400050"/>
                    <a:gd name="connsiteY1" fmla="*/ 0 h 208597"/>
                    <a:gd name="connsiteX2" fmla="*/ 0 w 400050"/>
                    <a:gd name="connsiteY2" fmla="*/ 190500 h 208597"/>
                    <a:gd name="connsiteX3" fmla="*/ 21431 w 400050"/>
                    <a:gd name="connsiteY3" fmla="*/ 208598 h 208597"/>
                    <a:gd name="connsiteX4" fmla="*/ 200025 w 400050"/>
                    <a:gd name="connsiteY4" fmla="*/ 39053 h 208597"/>
                    <a:gd name="connsiteX5" fmla="*/ 200025 w 400050"/>
                    <a:gd name="connsiteY5" fmla="*/ 39053 h 208597"/>
                    <a:gd name="connsiteX6" fmla="*/ 378619 w 400050"/>
                    <a:gd name="connsiteY6" fmla="*/ 208598 h 208597"/>
                    <a:gd name="connsiteX7" fmla="*/ 400050 w 400050"/>
                    <a:gd name="connsiteY7" fmla="*/ 190500 h 208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0050" h="208597">
                      <a:moveTo>
                        <a:pt x="200025" y="0"/>
                      </a:moveTo>
                      <a:lnTo>
                        <a:pt x="200025" y="0"/>
                      </a:lnTo>
                      <a:lnTo>
                        <a:pt x="0" y="190500"/>
                      </a:lnTo>
                      <a:lnTo>
                        <a:pt x="21431" y="208598"/>
                      </a:lnTo>
                      <a:lnTo>
                        <a:pt x="200025" y="39053"/>
                      </a:lnTo>
                      <a:lnTo>
                        <a:pt x="200025" y="39053"/>
                      </a:lnTo>
                      <a:lnTo>
                        <a:pt x="378619" y="208598"/>
                      </a:lnTo>
                      <a:lnTo>
                        <a:pt x="400050" y="190500"/>
                      </a:lnTo>
                      <a:close/>
                    </a:path>
                  </a:pathLst>
                </a:custGeom>
                <a:solidFill>
                  <a:srgbClr val="86A27A"/>
                </a:solidFill>
                <a:ln w="476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pic>
            <p:nvPicPr>
              <p:cNvPr id="59" name="Picture 58">
                <a:hlinkClick r:id="rId20" action="ppaction://hlinksldjump"/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236" y="1881591"/>
                <a:ext cx="465414" cy="465414"/>
              </a:xfrm>
              <a:prstGeom prst="rect">
                <a:avLst/>
              </a:prstGeom>
            </p:spPr>
          </p:pic>
        </p:grpSp>
        <p:pic>
          <p:nvPicPr>
            <p:cNvPr id="56" name="Picture 55">
              <a:hlinkClick r:id="rId22" action="ppaction://hlinksldjump"/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944" y="2518288"/>
              <a:ext cx="442242" cy="442242"/>
            </a:xfrm>
            <a:prstGeom prst="rect">
              <a:avLst/>
            </a:prstGeom>
          </p:spPr>
        </p:pic>
        <p:pic>
          <p:nvPicPr>
            <p:cNvPr id="57" name="Picture 56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937" y="3199480"/>
              <a:ext cx="363348" cy="363348"/>
            </a:xfrm>
            <a:prstGeom prst="rect">
              <a:avLst/>
            </a:prstGeom>
          </p:spPr>
        </p:pic>
      </p:grpSp>
      <p:pic>
        <p:nvPicPr>
          <p:cNvPr id="71" name="Picture 70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5" y="5029247"/>
            <a:ext cx="518985" cy="5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313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CF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99F6DE28-58E5-2F4B-ABEE-C4A82E8F1529}"/>
              </a:ext>
            </a:extLst>
          </p:cNvPr>
          <p:cNvGrpSpPr/>
          <p:nvPr/>
        </p:nvGrpSpPr>
        <p:grpSpPr>
          <a:xfrm>
            <a:off x="17643599" y="13042256"/>
            <a:ext cx="4235525" cy="4276680"/>
            <a:chOff x="7439891" y="1251284"/>
            <a:chExt cx="4235525" cy="4276680"/>
          </a:xfrm>
        </p:grpSpPr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xmlns="" id="{072CCCD2-E025-B84A-85CF-32B0C6F66E8B}"/>
                </a:ext>
              </a:extLst>
            </p:cNvPr>
            <p:cNvSpPr/>
            <p:nvPr/>
          </p:nvSpPr>
          <p:spPr>
            <a:xfrm>
              <a:off x="7439891" y="1251284"/>
              <a:ext cx="4235525" cy="4276680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xmlns="" id="{DCC0EEB5-B310-F443-9A22-9FEE4C6E3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39166" y="1403652"/>
              <a:ext cx="4050696" cy="4050696"/>
            </a:xfrm>
            <a:prstGeom prst="rect">
              <a:avLst/>
            </a:prstGeom>
          </p:spPr>
        </p:pic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7F68C4F-3EAE-1544-89E7-760AFB9491D2}"/>
              </a:ext>
            </a:extLst>
          </p:cNvPr>
          <p:cNvSpPr txBox="1"/>
          <p:nvPr/>
        </p:nvSpPr>
        <p:spPr>
          <a:xfrm>
            <a:off x="2692400" y="996816"/>
            <a:ext cx="6765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416B57"/>
                </a:solidFill>
                <a:latin typeface="Montserrat Alternates Black" panose="00000A00000000000000" pitchFamily="2" charset="0"/>
              </a:rPr>
              <a:t>EDIT ENTRY</a:t>
            </a:r>
            <a:endParaRPr lang="en-US" sz="3600" b="1" dirty="0">
              <a:solidFill>
                <a:srgbClr val="416B57"/>
              </a:solidFill>
              <a:latin typeface="Montserrat Alternates Black" panose="00000A00000000000000" pitchFamily="2" charset="0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87867F23-AEB6-A74E-BEA7-BA61BE45B9BF}"/>
              </a:ext>
            </a:extLst>
          </p:cNvPr>
          <p:cNvSpPr/>
          <p:nvPr/>
        </p:nvSpPr>
        <p:spPr>
          <a:xfrm>
            <a:off x="9345663" y="6302368"/>
            <a:ext cx="112365" cy="112365"/>
          </a:xfrm>
          <a:prstGeom prst="ellipse">
            <a:avLst/>
          </a:prstGeom>
          <a:solidFill>
            <a:schemeClr val="bg1">
              <a:alpha val="4953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xmlns="" id="{8B6A3292-3F01-A149-8578-07A6D2222EC0}"/>
              </a:ext>
            </a:extLst>
          </p:cNvPr>
          <p:cNvSpPr/>
          <p:nvPr/>
        </p:nvSpPr>
        <p:spPr>
          <a:xfrm>
            <a:off x="9564514" y="6302368"/>
            <a:ext cx="112365" cy="11236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xmlns="" id="{8F0E4582-E2F9-6044-A20B-660CD0EA741B}"/>
              </a:ext>
            </a:extLst>
          </p:cNvPr>
          <p:cNvSpPr/>
          <p:nvPr/>
        </p:nvSpPr>
        <p:spPr>
          <a:xfrm>
            <a:off x="9783365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xmlns="" id="{1280C54D-52B2-654F-97FB-07C641E0C3C1}"/>
              </a:ext>
            </a:extLst>
          </p:cNvPr>
          <p:cNvSpPr/>
          <p:nvPr/>
        </p:nvSpPr>
        <p:spPr>
          <a:xfrm>
            <a:off x="10002216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xmlns="" id="{1FCEEB49-F00E-9143-A13A-8757CE1D5BA0}"/>
              </a:ext>
            </a:extLst>
          </p:cNvPr>
          <p:cNvSpPr/>
          <p:nvPr/>
        </p:nvSpPr>
        <p:spPr>
          <a:xfrm>
            <a:off x="10221067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xmlns="" id="{F3C8DE15-6D93-7444-A238-50C642CF5385}"/>
              </a:ext>
            </a:extLst>
          </p:cNvPr>
          <p:cNvSpPr/>
          <p:nvPr/>
        </p:nvSpPr>
        <p:spPr>
          <a:xfrm>
            <a:off x="10439918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xmlns="" id="{97ED5D37-3ABE-374E-8A1B-0057914D3F11}"/>
              </a:ext>
            </a:extLst>
          </p:cNvPr>
          <p:cNvSpPr/>
          <p:nvPr/>
        </p:nvSpPr>
        <p:spPr>
          <a:xfrm>
            <a:off x="10658769" y="6302368"/>
            <a:ext cx="112365" cy="112365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E7837287-55BF-384F-8764-BDED5E55BC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1" r="5730"/>
          <a:stretch/>
        </p:blipFill>
        <p:spPr>
          <a:xfrm>
            <a:off x="0" y="-39571"/>
            <a:ext cx="12192000" cy="637674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3DFFB4CD-B0DE-A74E-A9B8-B8BD1952F724}"/>
              </a:ext>
            </a:extLst>
          </p:cNvPr>
          <p:cNvSpPr/>
          <p:nvPr/>
        </p:nvSpPr>
        <p:spPr>
          <a:xfrm>
            <a:off x="0" y="6253928"/>
            <a:ext cx="12192000" cy="637674"/>
          </a:xfrm>
          <a:prstGeom prst="rect">
            <a:avLst/>
          </a:prstGeom>
          <a:solidFill>
            <a:srgbClr val="416B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solidFill>
                <a:srgbClr val="86A27A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>
            <a:off x="0" y="6253928"/>
            <a:ext cx="12192000" cy="682762"/>
            <a:chOff x="0" y="6253928"/>
            <a:chExt cx="12192000" cy="682762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xmlns="" id="{87867F23-AEB6-A74E-BEA7-BA61BE45B9BF}"/>
                </a:ext>
              </a:extLst>
            </p:cNvPr>
            <p:cNvSpPr/>
            <p:nvPr/>
          </p:nvSpPr>
          <p:spPr>
            <a:xfrm>
              <a:off x="9345663" y="6302368"/>
              <a:ext cx="112365" cy="1123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xmlns="" id="{8B6A3292-3F01-A149-8578-07A6D2222EC0}"/>
                </a:ext>
              </a:extLst>
            </p:cNvPr>
            <p:cNvSpPr/>
            <p:nvPr/>
          </p:nvSpPr>
          <p:spPr>
            <a:xfrm>
              <a:off x="9564514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xmlns="" id="{8F0E4582-E2F9-6044-A20B-660CD0EA741B}"/>
                </a:ext>
              </a:extLst>
            </p:cNvPr>
            <p:cNvSpPr/>
            <p:nvPr/>
          </p:nvSpPr>
          <p:spPr>
            <a:xfrm>
              <a:off x="9783365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xmlns="" id="{1280C54D-52B2-654F-97FB-07C641E0C3C1}"/>
                </a:ext>
              </a:extLst>
            </p:cNvPr>
            <p:cNvSpPr/>
            <p:nvPr/>
          </p:nvSpPr>
          <p:spPr>
            <a:xfrm>
              <a:off x="10002216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xmlns="" id="{1FCEEB49-F00E-9143-A13A-8757CE1D5BA0}"/>
                </a:ext>
              </a:extLst>
            </p:cNvPr>
            <p:cNvSpPr/>
            <p:nvPr/>
          </p:nvSpPr>
          <p:spPr>
            <a:xfrm>
              <a:off x="10221067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xmlns="" id="{F3C8DE15-6D93-7444-A238-50C642CF5385}"/>
                </a:ext>
              </a:extLst>
            </p:cNvPr>
            <p:cNvSpPr/>
            <p:nvPr/>
          </p:nvSpPr>
          <p:spPr>
            <a:xfrm>
              <a:off x="10439918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xmlns="" id="{97ED5D37-3ABE-374E-8A1B-0057914D3F11}"/>
                </a:ext>
              </a:extLst>
            </p:cNvPr>
            <p:cNvSpPr/>
            <p:nvPr/>
          </p:nvSpPr>
          <p:spPr>
            <a:xfrm>
              <a:off x="10658769" y="6302368"/>
              <a:ext cx="112365" cy="11236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xmlns="" id="{3DFFB4CD-B0DE-A74E-A9B8-B8BD1952F724}"/>
                </a:ext>
              </a:extLst>
            </p:cNvPr>
            <p:cNvSpPr/>
            <p:nvPr/>
          </p:nvSpPr>
          <p:spPr>
            <a:xfrm>
              <a:off x="0" y="6253928"/>
              <a:ext cx="12192000" cy="682762"/>
            </a:xfrm>
            <a:prstGeom prst="rect">
              <a:avLst/>
            </a:prstGeom>
            <a:solidFill>
              <a:srgbClr val="416B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>
                <a:solidFill>
                  <a:srgbClr val="86A27A"/>
                </a:solidFill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33005" y="6366912"/>
              <a:ext cx="11887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Fabiha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err="1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Raiyan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Aminur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Rashid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Sohag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Group-7  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Tanvir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Ahmed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Ovi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            </a:t>
              </a:r>
              <a:r>
                <a:rPr lang="en-US" dirty="0" err="1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Imtiaj</a:t>
              </a:r>
              <a:r>
                <a:rPr lang="en-US" dirty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r>
                <a:rPr lang="en-US" dirty="0" smtClean="0">
                  <a:solidFill>
                    <a:srgbClr val="E0CFB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Ahmed</a:t>
              </a:r>
              <a:endParaRPr lang="en-US" dirty="0">
                <a:solidFill>
                  <a:srgbClr val="E0CFB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43605" y="2066665"/>
            <a:ext cx="407647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Purpose</a:t>
            </a:r>
            <a:r>
              <a:rPr lang="en-US" sz="16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 </a:t>
            </a:r>
            <a:endParaRPr lang="en-US" sz="1600" dirty="0" smtClean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Modify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title or content of an existing diary entry based on a specific date</a:t>
            </a: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.</a:t>
            </a:r>
          </a:p>
          <a:p>
            <a:pPr algn="just"/>
            <a:endParaRPr lang="en-US" sz="12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How It Works</a:t>
            </a:r>
            <a:r>
              <a:rPr lang="en-US" sz="14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:</a:t>
            </a:r>
            <a:endParaRPr lang="en-US" sz="14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Prompts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user to enter a date (YYYY-MM-DD).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Validates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format and checks if the entry exists.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If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found, it displays the current title and content.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User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is asked to input a new title and content.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Changes </a:t>
            </a:r>
            <a:r>
              <a:rPr lang="en-US" sz="1200" dirty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are saved back into the file using </a:t>
            </a:r>
            <a:r>
              <a:rPr lang="en-US" sz="1200" dirty="0" err="1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saveEntries</a:t>
            </a:r>
            <a:r>
              <a:rPr lang="en-US" sz="12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().</a:t>
            </a:r>
            <a:endParaRPr lang="en-US" sz="12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71172" y="2049843"/>
            <a:ext cx="43915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416B57"/>
                </a:solidFill>
                <a:latin typeface="Consolas" panose="020B0609020204030204" pitchFamily="49" charset="0"/>
              </a:rPr>
              <a:t>void </a:t>
            </a:r>
            <a:r>
              <a:rPr lang="en-US" sz="1200" dirty="0" err="1">
                <a:solidFill>
                  <a:srgbClr val="416B57"/>
                </a:solidFill>
                <a:latin typeface="Consolas" panose="020B0609020204030204" pitchFamily="49" charset="0"/>
              </a:rPr>
              <a:t>editEntry</a:t>
            </a:r>
            <a:r>
              <a:rPr lang="en-US" sz="1200" dirty="0">
                <a:solidFill>
                  <a:srgbClr val="416B57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1200" dirty="0">
                <a:solidFill>
                  <a:srgbClr val="416B57"/>
                </a:solidFill>
                <a:latin typeface="Consolas" panose="020B0609020204030204" pitchFamily="49" charset="0"/>
              </a:rPr>
              <a:t>    // Accepts date input, validates, and allows editing title/content</a:t>
            </a:r>
          </a:p>
          <a:p>
            <a:r>
              <a:rPr lang="en-US" sz="1200" dirty="0">
                <a:solidFill>
                  <a:srgbClr val="416B57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 smtClean="0"/>
          </a:p>
          <a:p>
            <a:r>
              <a:rPr lang="en-US" sz="1400" dirty="0" smtClean="0">
                <a:solidFill>
                  <a:srgbClr val="416B57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Sample Output:</a:t>
            </a:r>
            <a:endParaRPr lang="en-US" sz="1400" dirty="0">
              <a:solidFill>
                <a:srgbClr val="416B57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60" y="3373282"/>
            <a:ext cx="4194327" cy="2145761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30508" y="840847"/>
            <a:ext cx="850186" cy="5107799"/>
            <a:chOff x="430508" y="840847"/>
            <a:chExt cx="850186" cy="5107799"/>
          </a:xfrm>
        </p:grpSpPr>
        <p:grpSp>
          <p:nvGrpSpPr>
            <p:cNvPr id="50" name="Group 49"/>
            <p:cNvGrpSpPr/>
            <p:nvPr/>
          </p:nvGrpSpPr>
          <p:grpSpPr>
            <a:xfrm>
              <a:off x="430508" y="840847"/>
              <a:ext cx="850186" cy="5107799"/>
              <a:chOff x="430508" y="840847"/>
              <a:chExt cx="850186" cy="5107799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430508" y="840847"/>
                <a:ext cx="850186" cy="5107799"/>
                <a:chOff x="430508" y="840847"/>
                <a:chExt cx="850186" cy="5107799"/>
              </a:xfrm>
            </p:grpSpPr>
            <p:grpSp>
              <p:nvGrpSpPr>
                <p:cNvPr id="54" name="Group 53"/>
                <p:cNvGrpSpPr/>
                <p:nvPr/>
              </p:nvGrpSpPr>
              <p:grpSpPr>
                <a:xfrm>
                  <a:off x="430508" y="840847"/>
                  <a:ext cx="850186" cy="5107799"/>
                  <a:chOff x="430508" y="840847"/>
                  <a:chExt cx="850186" cy="5107799"/>
                </a:xfrm>
              </p:grpSpPr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430508" y="840847"/>
                    <a:ext cx="850186" cy="5107799"/>
                    <a:chOff x="430508" y="840847"/>
                    <a:chExt cx="850186" cy="5107799"/>
                  </a:xfrm>
                </p:grpSpPr>
                <p:grpSp>
                  <p:nvGrpSpPr>
                    <p:cNvPr id="62" name="Group 61"/>
                    <p:cNvGrpSpPr/>
                    <p:nvPr/>
                  </p:nvGrpSpPr>
                  <p:grpSpPr>
                    <a:xfrm>
                      <a:off x="430508" y="840847"/>
                      <a:ext cx="850186" cy="5107799"/>
                      <a:chOff x="516584" y="627983"/>
                      <a:chExt cx="850186" cy="5382064"/>
                    </a:xfrm>
                  </p:grpSpPr>
                  <p:sp>
                    <p:nvSpPr>
                      <p:cNvPr id="64" name="Rounded Rectangle 63">
                        <a:extLst>
                          <a:ext uri="{FF2B5EF4-FFF2-40B4-BE49-F238E27FC236}">
                            <a16:creationId xmlns:a16="http://schemas.microsoft.com/office/drawing/2014/main" xmlns="" id="{CEEC88D5-6CFD-4A48-8A0A-99E5566429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584" y="627983"/>
                        <a:ext cx="850186" cy="5382064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>
                          <a:alpha val="9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dirty="0"/>
                      </a:p>
                    </p:txBody>
                  </p:sp>
                  <p:sp>
                    <p:nvSpPr>
                      <p:cNvPr id="65" name="Oval 64">
                        <a:extLst>
                          <a:ext uri="{FF2B5EF4-FFF2-40B4-BE49-F238E27FC236}">
                            <a16:creationId xmlns:a16="http://schemas.microsoft.com/office/drawing/2014/main" xmlns="" id="{1CA0854D-BD97-2E42-9045-BBB082B6E7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3927" y="3577823"/>
                        <a:ext cx="695499" cy="695499"/>
                      </a:xfrm>
                      <a:prstGeom prst="ellipse">
                        <a:avLst/>
                      </a:prstGeom>
                      <a:solidFill>
                        <a:schemeClr val="accent6">
                          <a:lumMod val="50000"/>
                          <a:alpha val="7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pic>
                  <p:nvPicPr>
                    <p:cNvPr id="61" name="Picture 60">
                      <a:hlinkClick r:id="rId5" action="ppaction://hlinksldjump"/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79237" y="4417415"/>
                      <a:ext cx="367656" cy="367656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7" name="Freeform 56">
                    <a:hlinkClick r:id="rId7" action="ppaction://hlinksldjump"/>
                    <a:extLst>
                      <a:ext uri="{FF2B5EF4-FFF2-40B4-BE49-F238E27FC236}">
                        <a16:creationId xmlns:a16="http://schemas.microsoft.com/office/drawing/2014/main" xmlns="" id="{5ECBDC79-DF2C-E741-B2DB-8B23DDFA2477}"/>
                      </a:ext>
                    </a:extLst>
                  </p:cNvPr>
                  <p:cNvSpPr/>
                  <p:nvPr/>
                </p:nvSpPr>
                <p:spPr>
                  <a:xfrm>
                    <a:off x="712726" y="1297088"/>
                    <a:ext cx="285750" cy="263052"/>
                  </a:xfrm>
                  <a:custGeom>
                    <a:avLst/>
                    <a:gdLst>
                      <a:gd name="connsiteX0" fmla="*/ 0 w 285750"/>
                      <a:gd name="connsiteY0" fmla="*/ 135731 h 277177"/>
                      <a:gd name="connsiteX1" fmla="*/ 0 w 285750"/>
                      <a:gd name="connsiteY1" fmla="*/ 277178 h 277177"/>
                      <a:gd name="connsiteX2" fmla="*/ 114300 w 285750"/>
                      <a:gd name="connsiteY2" fmla="*/ 277178 h 277177"/>
                      <a:gd name="connsiteX3" fmla="*/ 114300 w 285750"/>
                      <a:gd name="connsiteY3" fmla="*/ 158115 h 277177"/>
                      <a:gd name="connsiteX4" fmla="*/ 171450 w 285750"/>
                      <a:gd name="connsiteY4" fmla="*/ 158115 h 277177"/>
                      <a:gd name="connsiteX5" fmla="*/ 171450 w 285750"/>
                      <a:gd name="connsiteY5" fmla="*/ 277178 h 277177"/>
                      <a:gd name="connsiteX6" fmla="*/ 285750 w 285750"/>
                      <a:gd name="connsiteY6" fmla="*/ 277178 h 277177"/>
                      <a:gd name="connsiteX7" fmla="*/ 285750 w 285750"/>
                      <a:gd name="connsiteY7" fmla="*/ 135731 h 277177"/>
                      <a:gd name="connsiteX8" fmla="*/ 142875 w 285750"/>
                      <a:gd name="connsiteY8" fmla="*/ 0 h 277177"/>
                      <a:gd name="connsiteX9" fmla="*/ 0 w 285750"/>
                      <a:gd name="connsiteY9" fmla="*/ 135731 h 27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5750" h="277177">
                        <a:moveTo>
                          <a:pt x="0" y="135731"/>
                        </a:moveTo>
                        <a:lnTo>
                          <a:pt x="0" y="277178"/>
                        </a:lnTo>
                        <a:lnTo>
                          <a:pt x="114300" y="277178"/>
                        </a:lnTo>
                        <a:lnTo>
                          <a:pt x="114300" y="158115"/>
                        </a:lnTo>
                        <a:lnTo>
                          <a:pt x="171450" y="158115"/>
                        </a:lnTo>
                        <a:lnTo>
                          <a:pt x="171450" y="277178"/>
                        </a:lnTo>
                        <a:lnTo>
                          <a:pt x="285750" y="277178"/>
                        </a:lnTo>
                        <a:lnTo>
                          <a:pt x="285750" y="135731"/>
                        </a:lnTo>
                        <a:lnTo>
                          <a:pt x="142875" y="0"/>
                        </a:lnTo>
                        <a:lnTo>
                          <a:pt x="0" y="135731"/>
                        </a:lnTo>
                        <a:close/>
                      </a:path>
                    </a:pathLst>
                  </a:custGeom>
                  <a:solidFill>
                    <a:srgbClr val="86A27A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 dirty="0"/>
                  </a:p>
                </p:txBody>
              </p:sp>
              <p:sp>
                <p:nvSpPr>
                  <p:cNvPr id="58" name="Freeform 57">
                    <a:extLst>
                      <a:ext uri="{FF2B5EF4-FFF2-40B4-BE49-F238E27FC236}">
                        <a16:creationId xmlns:a16="http://schemas.microsoft.com/office/drawing/2014/main" xmlns="" id="{97D1328D-957A-2D47-8069-B3640CA85C0F}"/>
                      </a:ext>
                    </a:extLst>
                  </p:cNvPr>
                  <p:cNvSpPr/>
                  <p:nvPr/>
                </p:nvSpPr>
                <p:spPr>
                  <a:xfrm>
                    <a:off x="655576" y="1221810"/>
                    <a:ext cx="400050" cy="197967"/>
                  </a:xfrm>
                  <a:custGeom>
                    <a:avLst/>
                    <a:gdLst>
                      <a:gd name="connsiteX0" fmla="*/ 200025 w 400050"/>
                      <a:gd name="connsiteY0" fmla="*/ 0 h 208597"/>
                      <a:gd name="connsiteX1" fmla="*/ 200025 w 400050"/>
                      <a:gd name="connsiteY1" fmla="*/ 0 h 208597"/>
                      <a:gd name="connsiteX2" fmla="*/ 0 w 400050"/>
                      <a:gd name="connsiteY2" fmla="*/ 190500 h 208597"/>
                      <a:gd name="connsiteX3" fmla="*/ 21431 w 400050"/>
                      <a:gd name="connsiteY3" fmla="*/ 208598 h 208597"/>
                      <a:gd name="connsiteX4" fmla="*/ 200025 w 400050"/>
                      <a:gd name="connsiteY4" fmla="*/ 39053 h 208597"/>
                      <a:gd name="connsiteX5" fmla="*/ 200025 w 400050"/>
                      <a:gd name="connsiteY5" fmla="*/ 39053 h 208597"/>
                      <a:gd name="connsiteX6" fmla="*/ 378619 w 400050"/>
                      <a:gd name="connsiteY6" fmla="*/ 208598 h 208597"/>
                      <a:gd name="connsiteX7" fmla="*/ 400050 w 400050"/>
                      <a:gd name="connsiteY7" fmla="*/ 190500 h 2085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0050" h="208597">
                        <a:moveTo>
                          <a:pt x="200025" y="0"/>
                        </a:moveTo>
                        <a:lnTo>
                          <a:pt x="200025" y="0"/>
                        </a:lnTo>
                        <a:lnTo>
                          <a:pt x="0" y="190500"/>
                        </a:lnTo>
                        <a:lnTo>
                          <a:pt x="21431" y="208598"/>
                        </a:lnTo>
                        <a:lnTo>
                          <a:pt x="200025" y="39053"/>
                        </a:lnTo>
                        <a:lnTo>
                          <a:pt x="200025" y="39053"/>
                        </a:lnTo>
                        <a:lnTo>
                          <a:pt x="378619" y="208598"/>
                        </a:lnTo>
                        <a:lnTo>
                          <a:pt x="400050" y="190500"/>
                        </a:lnTo>
                        <a:close/>
                      </a:path>
                    </a:pathLst>
                  </a:custGeom>
                  <a:solidFill>
                    <a:srgbClr val="86A27A"/>
                  </a:solidFill>
                  <a:ln w="476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pic>
              <p:nvPicPr>
                <p:cNvPr id="55" name="Picture 54">
                  <a:hlinkClick r:id="rId8" action="ppaction://hlinksldjump"/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236" y="1881591"/>
                  <a:ext cx="465414" cy="465414"/>
                </a:xfrm>
                <a:prstGeom prst="rect">
                  <a:avLst/>
                </a:prstGeom>
              </p:spPr>
            </p:pic>
          </p:grpSp>
          <p:pic>
            <p:nvPicPr>
              <p:cNvPr id="52" name="Picture 51">
                <a:hlinkClick r:id="rId10" action="ppaction://hlinksldjump"/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944" y="2518288"/>
                <a:ext cx="442242" cy="442242"/>
              </a:xfrm>
              <a:prstGeom prst="rect">
                <a:avLst/>
              </a:prstGeom>
            </p:spPr>
          </p:pic>
        </p:grpSp>
        <p:pic>
          <p:nvPicPr>
            <p:cNvPr id="66" name="Picture 65">
              <a:hlinkClick r:id="rId12" action="ppaction://hlinksldjump"/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961" y="3192993"/>
              <a:ext cx="380781" cy="380781"/>
            </a:xfrm>
            <a:prstGeom prst="rect">
              <a:avLst/>
            </a:prstGeom>
          </p:spPr>
        </p:pic>
        <p:pic>
          <p:nvPicPr>
            <p:cNvPr id="15" name="Picture 14">
              <a:hlinkClick r:id="rId14" action="ppaction://hlinksldjump"/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018" y="3774347"/>
              <a:ext cx="392093" cy="392093"/>
            </a:xfrm>
            <a:prstGeom prst="rect">
              <a:avLst/>
            </a:prstGeom>
          </p:spPr>
        </p:pic>
      </p:grpSp>
      <p:pic>
        <p:nvPicPr>
          <p:cNvPr id="69" name="Picture 68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65" y="5029247"/>
            <a:ext cx="518985" cy="51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49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1080</Words>
  <Application>Microsoft Office PowerPoint</Application>
  <PresentationFormat>Widescreen</PresentationFormat>
  <Paragraphs>172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Courier New</vt:lpstr>
      <vt:lpstr>Montserrat Alternates Black</vt:lpstr>
      <vt:lpstr>Nexa Extra Light</vt:lpstr>
      <vt:lpstr>Nexa Heavy</vt:lpstr>
      <vt:lpstr>Segoe UI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account</cp:lastModifiedBy>
  <cp:revision>160</cp:revision>
  <dcterms:created xsi:type="dcterms:W3CDTF">2024-07-18T01:03:41Z</dcterms:created>
  <dcterms:modified xsi:type="dcterms:W3CDTF">2025-04-19T17:03:21Z</dcterms:modified>
</cp:coreProperties>
</file>